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131" d="100"/>
          <a:sy n="131" d="100"/>
        </p:scale>
        <p:origin x="64" y="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381C34-E285-4AAE-8757-347272F80B4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11F4327-11DA-433E-877B-8A834F541E12}">
      <dgm:prSet phldrT="[Text]"/>
      <dgm:spPr/>
      <dgm:t>
        <a:bodyPr/>
        <a:lstStyle/>
        <a:p>
          <a:r>
            <a:rPr lang="en-US" dirty="0"/>
            <a:t>Import libraries and define auxiliary functions</a:t>
          </a:r>
        </a:p>
      </dgm:t>
    </dgm:pt>
    <dgm:pt modelId="{C0FC022C-B81A-4AD9-AD2F-4B41580099BB}" type="parTrans" cxnId="{EF75F04A-961F-4872-A9A9-1E015F6E940F}">
      <dgm:prSet/>
      <dgm:spPr/>
      <dgm:t>
        <a:bodyPr/>
        <a:lstStyle/>
        <a:p>
          <a:endParaRPr lang="en-US"/>
        </a:p>
      </dgm:t>
    </dgm:pt>
    <dgm:pt modelId="{6942C9E7-BBBF-43AA-A669-8DD93E298573}" type="sibTrans" cxnId="{EF75F04A-961F-4872-A9A9-1E015F6E940F}">
      <dgm:prSet/>
      <dgm:spPr/>
      <dgm:t>
        <a:bodyPr/>
        <a:lstStyle/>
        <a:p>
          <a:endParaRPr lang="en-US"/>
        </a:p>
      </dgm:t>
    </dgm:pt>
    <dgm:pt modelId="{843A429E-6982-4AE7-9C45-E016AC25D55E}">
      <dgm:prSet phldrT="[Text]"/>
      <dgm:spPr/>
      <dgm:t>
        <a:bodyPr/>
        <a:lstStyle/>
        <a:p>
          <a:r>
            <a:rPr lang="en-US" dirty="0"/>
            <a:t>Request and parse the SpaceX launch data using the GET request</a:t>
          </a:r>
        </a:p>
      </dgm:t>
    </dgm:pt>
    <dgm:pt modelId="{96E04338-D83B-4639-B786-F65E0FB16EE3}" type="parTrans" cxnId="{05021493-CCA2-4E79-809B-5943437324E1}">
      <dgm:prSet/>
      <dgm:spPr/>
      <dgm:t>
        <a:bodyPr/>
        <a:lstStyle/>
        <a:p>
          <a:endParaRPr lang="en-US"/>
        </a:p>
      </dgm:t>
    </dgm:pt>
    <dgm:pt modelId="{49273CAA-1A30-4674-9178-53C099C05E2F}" type="sibTrans" cxnId="{05021493-CCA2-4E79-809B-5943437324E1}">
      <dgm:prSet/>
      <dgm:spPr/>
      <dgm:t>
        <a:bodyPr/>
        <a:lstStyle/>
        <a:p>
          <a:endParaRPr lang="en-US"/>
        </a:p>
      </dgm:t>
    </dgm:pt>
    <dgm:pt modelId="{24593CC6-E198-4F8C-8314-B88840AB2F66}">
      <dgm:prSet phldrT="[Text]"/>
      <dgm:spPr/>
      <dgm:t>
        <a:bodyPr/>
        <a:lstStyle/>
        <a:p>
          <a:r>
            <a:rPr lang="en-US" dirty="0"/>
            <a:t>Filter the data frame to only include Falcon 9 launches</a:t>
          </a:r>
        </a:p>
      </dgm:t>
    </dgm:pt>
    <dgm:pt modelId="{C3DC7331-AEE7-4AB1-B188-98AC7CF37506}" type="parTrans" cxnId="{80C8A968-CE9F-4127-9769-7E4DEEB0EE9B}">
      <dgm:prSet/>
      <dgm:spPr/>
      <dgm:t>
        <a:bodyPr/>
        <a:lstStyle/>
        <a:p>
          <a:endParaRPr lang="en-US"/>
        </a:p>
      </dgm:t>
    </dgm:pt>
    <dgm:pt modelId="{AA902E52-98C7-475D-9347-43B7C8B1B0DC}" type="sibTrans" cxnId="{80C8A968-CE9F-4127-9769-7E4DEEB0EE9B}">
      <dgm:prSet/>
      <dgm:spPr/>
      <dgm:t>
        <a:bodyPr/>
        <a:lstStyle/>
        <a:p>
          <a:endParaRPr lang="en-US"/>
        </a:p>
      </dgm:t>
    </dgm:pt>
    <dgm:pt modelId="{F150C23E-00EE-4BE9-9D16-84BCA549557F}">
      <dgm:prSet phldrT="[Text]"/>
      <dgm:spPr/>
      <dgm:t>
        <a:bodyPr/>
        <a:lstStyle/>
        <a:p>
          <a:r>
            <a:rPr lang="en-US" dirty="0"/>
            <a:t>Deal with the missing values</a:t>
          </a:r>
        </a:p>
      </dgm:t>
    </dgm:pt>
    <dgm:pt modelId="{5B1ADA58-C119-451E-AFEA-80F8114C150D}" type="parTrans" cxnId="{4FC9F29A-99B2-441D-B5CB-2C6B21BB5343}">
      <dgm:prSet/>
      <dgm:spPr/>
      <dgm:t>
        <a:bodyPr/>
        <a:lstStyle/>
        <a:p>
          <a:endParaRPr lang="en-US"/>
        </a:p>
      </dgm:t>
    </dgm:pt>
    <dgm:pt modelId="{BE07D0B6-CE29-4D1C-83FE-2E24FCB5569F}" type="sibTrans" cxnId="{4FC9F29A-99B2-441D-B5CB-2C6B21BB5343}">
      <dgm:prSet/>
      <dgm:spPr/>
      <dgm:t>
        <a:bodyPr/>
        <a:lstStyle/>
        <a:p>
          <a:endParaRPr lang="en-US"/>
        </a:p>
      </dgm:t>
    </dgm:pt>
    <dgm:pt modelId="{6B3727C0-95F5-4054-98A8-C694EA3B0045}" type="pres">
      <dgm:prSet presAssocID="{1D381C34-E285-4AAE-8757-347272F80B48}" presName="Name0" presStyleCnt="0">
        <dgm:presLayoutVars>
          <dgm:dir/>
          <dgm:resizeHandles val="exact"/>
        </dgm:presLayoutVars>
      </dgm:prSet>
      <dgm:spPr/>
    </dgm:pt>
    <dgm:pt modelId="{E3FABD7D-0EEA-42BE-AB57-406BDC9197E7}" type="pres">
      <dgm:prSet presAssocID="{711F4327-11DA-433E-877B-8A834F541E12}" presName="node" presStyleLbl="node1" presStyleIdx="0" presStyleCnt="4" custLinFactNeighborX="19060" custLinFactNeighborY="-74847">
        <dgm:presLayoutVars>
          <dgm:bulletEnabled val="1"/>
        </dgm:presLayoutVars>
      </dgm:prSet>
      <dgm:spPr/>
    </dgm:pt>
    <dgm:pt modelId="{B3F963E7-2FB6-4ED3-A994-CC28DD13946F}" type="pres">
      <dgm:prSet presAssocID="{6942C9E7-BBBF-43AA-A669-8DD93E298573}" presName="sibTrans" presStyleLbl="sibTrans2D1" presStyleIdx="0" presStyleCnt="3"/>
      <dgm:spPr/>
    </dgm:pt>
    <dgm:pt modelId="{3D4A574E-78DE-4B18-9C88-1FE2B0DF8738}" type="pres">
      <dgm:prSet presAssocID="{6942C9E7-BBBF-43AA-A669-8DD93E298573}" presName="connectorText" presStyleLbl="sibTrans2D1" presStyleIdx="0" presStyleCnt="3"/>
      <dgm:spPr/>
    </dgm:pt>
    <dgm:pt modelId="{BC855EB1-7410-4C0D-AA9E-E83DCEBBF64D}" type="pres">
      <dgm:prSet presAssocID="{843A429E-6982-4AE7-9C45-E016AC25D55E}" presName="node" presStyleLbl="node1" presStyleIdx="1" presStyleCnt="4" custLinFactNeighborX="-43697" custLinFactNeighborY="-74532">
        <dgm:presLayoutVars>
          <dgm:bulletEnabled val="1"/>
        </dgm:presLayoutVars>
      </dgm:prSet>
      <dgm:spPr/>
    </dgm:pt>
    <dgm:pt modelId="{7BC32FAC-DA2D-4E4D-BB1B-274D1109D302}" type="pres">
      <dgm:prSet presAssocID="{49273CAA-1A30-4674-9178-53C099C05E2F}" presName="sibTrans" presStyleLbl="sibTrans2D1" presStyleIdx="1" presStyleCnt="3"/>
      <dgm:spPr/>
    </dgm:pt>
    <dgm:pt modelId="{5629A1C4-74FE-413A-96B4-99682B17BF4F}" type="pres">
      <dgm:prSet presAssocID="{49273CAA-1A30-4674-9178-53C099C05E2F}" presName="connectorText" presStyleLbl="sibTrans2D1" presStyleIdx="1" presStyleCnt="3"/>
      <dgm:spPr/>
    </dgm:pt>
    <dgm:pt modelId="{1B25BEA8-A76B-4AE9-A5BE-E855920576C0}" type="pres">
      <dgm:prSet presAssocID="{24593CC6-E198-4F8C-8314-B88840AB2F66}" presName="node" presStyleLbl="node1" presStyleIdx="2" presStyleCnt="4" custLinFactX="-100000" custLinFactY="28486" custLinFactNeighborX="-137293" custLinFactNeighborY="100000">
        <dgm:presLayoutVars>
          <dgm:bulletEnabled val="1"/>
        </dgm:presLayoutVars>
      </dgm:prSet>
      <dgm:spPr/>
    </dgm:pt>
    <dgm:pt modelId="{ED4B53CA-373E-4040-974C-858DF8C9BEB5}" type="pres">
      <dgm:prSet presAssocID="{AA902E52-98C7-475D-9347-43B7C8B1B0DC}" presName="sibTrans" presStyleLbl="sibTrans2D1" presStyleIdx="2" presStyleCnt="3"/>
      <dgm:spPr/>
    </dgm:pt>
    <dgm:pt modelId="{F3F64061-08B3-430A-B988-515E31EC2F04}" type="pres">
      <dgm:prSet presAssocID="{AA902E52-98C7-475D-9347-43B7C8B1B0DC}" presName="connectorText" presStyleLbl="sibTrans2D1" presStyleIdx="2" presStyleCnt="3"/>
      <dgm:spPr/>
    </dgm:pt>
    <dgm:pt modelId="{26ACE1E8-DC4A-4227-BCCB-C12555AA4570}" type="pres">
      <dgm:prSet presAssocID="{F150C23E-00EE-4BE9-9D16-84BCA549557F}" presName="node" presStyleLbl="node1" presStyleIdx="3" presStyleCnt="4" custLinFactX="-300000" custLinFactY="30238" custLinFactNeighborX="-320394" custLinFactNeighborY="100000">
        <dgm:presLayoutVars>
          <dgm:bulletEnabled val="1"/>
        </dgm:presLayoutVars>
      </dgm:prSet>
      <dgm:spPr/>
    </dgm:pt>
  </dgm:ptLst>
  <dgm:cxnLst>
    <dgm:cxn modelId="{244E7508-4124-45C9-8957-600D42F2524E}" type="presOf" srcId="{711F4327-11DA-433E-877B-8A834F541E12}" destId="{E3FABD7D-0EEA-42BE-AB57-406BDC9197E7}" srcOrd="0" destOrd="0" presId="urn:microsoft.com/office/officeart/2005/8/layout/process1"/>
    <dgm:cxn modelId="{CB94A30B-FA20-472A-B7A1-3DAA37CCE173}" type="presOf" srcId="{AA902E52-98C7-475D-9347-43B7C8B1B0DC}" destId="{F3F64061-08B3-430A-B988-515E31EC2F04}" srcOrd="1" destOrd="0" presId="urn:microsoft.com/office/officeart/2005/8/layout/process1"/>
    <dgm:cxn modelId="{C1DDB60D-31CF-4C78-B84E-14A57E3D3D96}" type="presOf" srcId="{49273CAA-1A30-4674-9178-53C099C05E2F}" destId="{7BC32FAC-DA2D-4E4D-BB1B-274D1109D302}" srcOrd="0" destOrd="0" presId="urn:microsoft.com/office/officeart/2005/8/layout/process1"/>
    <dgm:cxn modelId="{5D66A820-9DAC-4749-BB1B-9B1AFFD43987}" type="presOf" srcId="{F150C23E-00EE-4BE9-9D16-84BCA549557F}" destId="{26ACE1E8-DC4A-4227-BCCB-C12555AA4570}" srcOrd="0" destOrd="0" presId="urn:microsoft.com/office/officeart/2005/8/layout/process1"/>
    <dgm:cxn modelId="{CA088C30-6853-4C3B-AFDF-45B8DB837BAB}" type="presOf" srcId="{6942C9E7-BBBF-43AA-A669-8DD93E298573}" destId="{B3F963E7-2FB6-4ED3-A994-CC28DD13946F}" srcOrd="0" destOrd="0" presId="urn:microsoft.com/office/officeart/2005/8/layout/process1"/>
    <dgm:cxn modelId="{15187E33-EDFE-4F43-AEC6-6F5497E30A38}" type="presOf" srcId="{6942C9E7-BBBF-43AA-A669-8DD93E298573}" destId="{3D4A574E-78DE-4B18-9C88-1FE2B0DF8738}" srcOrd="1" destOrd="0" presId="urn:microsoft.com/office/officeart/2005/8/layout/process1"/>
    <dgm:cxn modelId="{9157A667-D41F-4375-A89B-8F6ACF34B1E7}" type="presOf" srcId="{24593CC6-E198-4F8C-8314-B88840AB2F66}" destId="{1B25BEA8-A76B-4AE9-A5BE-E855920576C0}" srcOrd="0" destOrd="0" presId="urn:microsoft.com/office/officeart/2005/8/layout/process1"/>
    <dgm:cxn modelId="{80C8A968-CE9F-4127-9769-7E4DEEB0EE9B}" srcId="{1D381C34-E285-4AAE-8757-347272F80B48}" destId="{24593CC6-E198-4F8C-8314-B88840AB2F66}" srcOrd="2" destOrd="0" parTransId="{C3DC7331-AEE7-4AB1-B188-98AC7CF37506}" sibTransId="{AA902E52-98C7-475D-9347-43B7C8B1B0DC}"/>
    <dgm:cxn modelId="{EF75F04A-961F-4872-A9A9-1E015F6E940F}" srcId="{1D381C34-E285-4AAE-8757-347272F80B48}" destId="{711F4327-11DA-433E-877B-8A834F541E12}" srcOrd="0" destOrd="0" parTransId="{C0FC022C-B81A-4AD9-AD2F-4B41580099BB}" sibTransId="{6942C9E7-BBBF-43AA-A669-8DD93E298573}"/>
    <dgm:cxn modelId="{45821372-E5B3-4C48-9F32-FAAF99B969BC}" type="presOf" srcId="{843A429E-6982-4AE7-9C45-E016AC25D55E}" destId="{BC855EB1-7410-4C0D-AA9E-E83DCEBBF64D}" srcOrd="0" destOrd="0" presId="urn:microsoft.com/office/officeart/2005/8/layout/process1"/>
    <dgm:cxn modelId="{B72A2E85-AF91-4E1E-943B-04E27BA3E8BF}" type="presOf" srcId="{AA902E52-98C7-475D-9347-43B7C8B1B0DC}" destId="{ED4B53CA-373E-4040-974C-858DF8C9BEB5}" srcOrd="0" destOrd="0" presId="urn:microsoft.com/office/officeart/2005/8/layout/process1"/>
    <dgm:cxn modelId="{05021493-CCA2-4E79-809B-5943437324E1}" srcId="{1D381C34-E285-4AAE-8757-347272F80B48}" destId="{843A429E-6982-4AE7-9C45-E016AC25D55E}" srcOrd="1" destOrd="0" parTransId="{96E04338-D83B-4639-B786-F65E0FB16EE3}" sibTransId="{49273CAA-1A30-4674-9178-53C099C05E2F}"/>
    <dgm:cxn modelId="{4FC9F29A-99B2-441D-B5CB-2C6B21BB5343}" srcId="{1D381C34-E285-4AAE-8757-347272F80B48}" destId="{F150C23E-00EE-4BE9-9D16-84BCA549557F}" srcOrd="3" destOrd="0" parTransId="{5B1ADA58-C119-451E-AFEA-80F8114C150D}" sibTransId="{BE07D0B6-CE29-4D1C-83FE-2E24FCB5569F}"/>
    <dgm:cxn modelId="{F9284EAC-8CD5-4156-B03E-C1464A2EB915}" type="presOf" srcId="{1D381C34-E285-4AAE-8757-347272F80B48}" destId="{6B3727C0-95F5-4054-98A8-C694EA3B0045}" srcOrd="0" destOrd="0" presId="urn:microsoft.com/office/officeart/2005/8/layout/process1"/>
    <dgm:cxn modelId="{208C59D6-9805-4658-9E74-4A669422B56E}" type="presOf" srcId="{49273CAA-1A30-4674-9178-53C099C05E2F}" destId="{5629A1C4-74FE-413A-96B4-99682B17BF4F}" srcOrd="1" destOrd="0" presId="urn:microsoft.com/office/officeart/2005/8/layout/process1"/>
    <dgm:cxn modelId="{9C7BD4EC-C39D-4B4B-B18A-0E01C7E28B75}" type="presParOf" srcId="{6B3727C0-95F5-4054-98A8-C694EA3B0045}" destId="{E3FABD7D-0EEA-42BE-AB57-406BDC9197E7}" srcOrd="0" destOrd="0" presId="urn:microsoft.com/office/officeart/2005/8/layout/process1"/>
    <dgm:cxn modelId="{1880120B-8125-4BB5-BDC3-4AACFDB95218}" type="presParOf" srcId="{6B3727C0-95F5-4054-98A8-C694EA3B0045}" destId="{B3F963E7-2FB6-4ED3-A994-CC28DD13946F}" srcOrd="1" destOrd="0" presId="urn:microsoft.com/office/officeart/2005/8/layout/process1"/>
    <dgm:cxn modelId="{3210C7CB-F2E6-4CED-8516-D109402B7B93}" type="presParOf" srcId="{B3F963E7-2FB6-4ED3-A994-CC28DD13946F}" destId="{3D4A574E-78DE-4B18-9C88-1FE2B0DF8738}" srcOrd="0" destOrd="0" presId="urn:microsoft.com/office/officeart/2005/8/layout/process1"/>
    <dgm:cxn modelId="{C9D7FD02-0E4A-4453-86CA-2C0BEF9E15E6}" type="presParOf" srcId="{6B3727C0-95F5-4054-98A8-C694EA3B0045}" destId="{BC855EB1-7410-4C0D-AA9E-E83DCEBBF64D}" srcOrd="2" destOrd="0" presId="urn:microsoft.com/office/officeart/2005/8/layout/process1"/>
    <dgm:cxn modelId="{B9B2F641-F38A-4C25-978C-352A95B6E3F7}" type="presParOf" srcId="{6B3727C0-95F5-4054-98A8-C694EA3B0045}" destId="{7BC32FAC-DA2D-4E4D-BB1B-274D1109D302}" srcOrd="3" destOrd="0" presId="urn:microsoft.com/office/officeart/2005/8/layout/process1"/>
    <dgm:cxn modelId="{D89461E5-FDDC-4177-BF92-6FFEB0F50068}" type="presParOf" srcId="{7BC32FAC-DA2D-4E4D-BB1B-274D1109D302}" destId="{5629A1C4-74FE-413A-96B4-99682B17BF4F}" srcOrd="0" destOrd="0" presId="urn:microsoft.com/office/officeart/2005/8/layout/process1"/>
    <dgm:cxn modelId="{A5212CBB-E56E-4FC7-8EA9-6B4B27766C48}" type="presParOf" srcId="{6B3727C0-95F5-4054-98A8-C694EA3B0045}" destId="{1B25BEA8-A76B-4AE9-A5BE-E855920576C0}" srcOrd="4" destOrd="0" presId="urn:microsoft.com/office/officeart/2005/8/layout/process1"/>
    <dgm:cxn modelId="{D13772F6-C9B1-4B47-9349-984EE3998718}" type="presParOf" srcId="{6B3727C0-95F5-4054-98A8-C694EA3B0045}" destId="{ED4B53CA-373E-4040-974C-858DF8C9BEB5}" srcOrd="5" destOrd="0" presId="urn:microsoft.com/office/officeart/2005/8/layout/process1"/>
    <dgm:cxn modelId="{1FC9BB54-D345-4D80-BDD3-59916105FC08}" type="presParOf" srcId="{ED4B53CA-373E-4040-974C-858DF8C9BEB5}" destId="{F3F64061-08B3-430A-B988-515E31EC2F04}" srcOrd="0" destOrd="0" presId="urn:microsoft.com/office/officeart/2005/8/layout/process1"/>
    <dgm:cxn modelId="{C65C04BF-0BFE-4C97-9E08-446768A823B6}" type="presParOf" srcId="{6B3727C0-95F5-4054-98A8-C694EA3B0045}" destId="{26ACE1E8-DC4A-4227-BCCB-C12555AA457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756BA7-3A60-4322-8A01-5AAD600317C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92858DB-EC49-4776-AD6E-6866FAB059C8}">
      <dgm:prSet phldrT="[Text]"/>
      <dgm:spPr/>
      <dgm:t>
        <a:bodyPr/>
        <a:lstStyle/>
        <a:p>
          <a:r>
            <a:rPr lang="en-US" dirty="0"/>
            <a:t>Create helper functions to process web scraped HTML table</a:t>
          </a:r>
        </a:p>
      </dgm:t>
    </dgm:pt>
    <dgm:pt modelId="{90F3F3CD-F20E-4CB1-A4FE-EB55EAA90DCA}" type="parTrans" cxnId="{E9BB46EE-E800-433C-87B0-7B2E68212940}">
      <dgm:prSet/>
      <dgm:spPr/>
      <dgm:t>
        <a:bodyPr/>
        <a:lstStyle/>
        <a:p>
          <a:endParaRPr lang="en-US"/>
        </a:p>
      </dgm:t>
    </dgm:pt>
    <dgm:pt modelId="{92298B34-BF87-45E5-85DF-3C25B91BE115}" type="sibTrans" cxnId="{E9BB46EE-E800-433C-87B0-7B2E68212940}">
      <dgm:prSet/>
      <dgm:spPr/>
      <dgm:t>
        <a:bodyPr/>
        <a:lstStyle/>
        <a:p>
          <a:endParaRPr lang="en-US"/>
        </a:p>
      </dgm:t>
    </dgm:pt>
    <dgm:pt modelId="{EBE04338-204D-4B36-BC24-B9DE0697601F}">
      <dgm:prSet phldrT="[Text]"/>
      <dgm:spPr/>
      <dgm:t>
        <a:bodyPr/>
        <a:lstStyle/>
        <a:p>
          <a:r>
            <a:rPr lang="en-US" dirty="0"/>
            <a:t>Request the Falcon9 launch Wiki page from its URL</a:t>
          </a:r>
        </a:p>
      </dgm:t>
    </dgm:pt>
    <dgm:pt modelId="{BAB0B00A-3E5D-4399-B128-4C6098249219}" type="parTrans" cxnId="{53D18131-5D17-4946-B20F-A49A2C844EAA}">
      <dgm:prSet/>
      <dgm:spPr/>
      <dgm:t>
        <a:bodyPr/>
        <a:lstStyle/>
        <a:p>
          <a:endParaRPr lang="en-US"/>
        </a:p>
      </dgm:t>
    </dgm:pt>
    <dgm:pt modelId="{EC2412D9-A02F-4158-8A46-C672D8D34477}" type="sibTrans" cxnId="{53D18131-5D17-4946-B20F-A49A2C844EAA}">
      <dgm:prSet/>
      <dgm:spPr/>
      <dgm:t>
        <a:bodyPr/>
        <a:lstStyle/>
        <a:p>
          <a:endParaRPr lang="en-US"/>
        </a:p>
      </dgm:t>
    </dgm:pt>
    <dgm:pt modelId="{805EF9B4-6B2B-44B9-940D-4BD6E6D66D7F}">
      <dgm:prSet phldrT="[Text]"/>
      <dgm:spPr/>
      <dgm:t>
        <a:bodyPr/>
        <a:lstStyle/>
        <a:p>
          <a:r>
            <a:rPr lang="en-US" dirty="0"/>
            <a:t>Extract all column/variable names from the HTML table header</a:t>
          </a:r>
        </a:p>
      </dgm:t>
    </dgm:pt>
    <dgm:pt modelId="{EF9243DF-6397-4028-9214-5BC9A304B75A}" type="parTrans" cxnId="{A37251F2-CBF3-4EF7-A313-107998972C96}">
      <dgm:prSet/>
      <dgm:spPr/>
      <dgm:t>
        <a:bodyPr/>
        <a:lstStyle/>
        <a:p>
          <a:endParaRPr lang="en-US"/>
        </a:p>
      </dgm:t>
    </dgm:pt>
    <dgm:pt modelId="{86442A4D-55C5-45C1-8E40-5F8DE1FA780D}" type="sibTrans" cxnId="{A37251F2-CBF3-4EF7-A313-107998972C96}">
      <dgm:prSet/>
      <dgm:spPr/>
      <dgm:t>
        <a:bodyPr/>
        <a:lstStyle/>
        <a:p>
          <a:endParaRPr lang="en-US"/>
        </a:p>
      </dgm:t>
    </dgm:pt>
    <dgm:pt modelId="{A16F2588-5D27-4728-B71F-13543AEE952A}">
      <dgm:prSet phldrT="[Text]"/>
      <dgm:spPr/>
      <dgm:t>
        <a:bodyPr/>
        <a:lstStyle/>
        <a:p>
          <a:r>
            <a:rPr lang="en-US" dirty="0"/>
            <a:t>Create a data frame by parsing the launch HTML tables</a:t>
          </a:r>
        </a:p>
      </dgm:t>
    </dgm:pt>
    <dgm:pt modelId="{89CD2BC7-DBF9-49FB-8D20-8794869F4ED6}" type="parTrans" cxnId="{51FF5C3B-EE42-4A61-970F-7DBC9153EE5C}">
      <dgm:prSet/>
      <dgm:spPr/>
      <dgm:t>
        <a:bodyPr/>
        <a:lstStyle/>
        <a:p>
          <a:endParaRPr lang="en-US"/>
        </a:p>
      </dgm:t>
    </dgm:pt>
    <dgm:pt modelId="{A8E2645C-29FC-4179-9D6A-9A7D5312B026}" type="sibTrans" cxnId="{51FF5C3B-EE42-4A61-970F-7DBC9153EE5C}">
      <dgm:prSet/>
      <dgm:spPr/>
      <dgm:t>
        <a:bodyPr/>
        <a:lstStyle/>
        <a:p>
          <a:endParaRPr lang="en-US"/>
        </a:p>
      </dgm:t>
    </dgm:pt>
    <dgm:pt modelId="{3CCA4D4B-F5EB-4157-8C9B-07BD98B5B6DA}">
      <dgm:prSet phldrT="[Text]"/>
      <dgm:spPr/>
      <dgm:t>
        <a:bodyPr/>
        <a:lstStyle/>
        <a:p>
          <a:r>
            <a:rPr lang="en-US" dirty="0"/>
            <a:t>Fill up a dictionary with launch records extracted from table rows</a:t>
          </a:r>
        </a:p>
      </dgm:t>
    </dgm:pt>
    <dgm:pt modelId="{D3B27959-B856-4855-AF5C-40B6789F3C8B}" type="parTrans" cxnId="{5B814C70-EC5D-4748-84E2-5366AA744F77}">
      <dgm:prSet/>
      <dgm:spPr/>
      <dgm:t>
        <a:bodyPr/>
        <a:lstStyle/>
        <a:p>
          <a:endParaRPr lang="en-US"/>
        </a:p>
      </dgm:t>
    </dgm:pt>
    <dgm:pt modelId="{A4AC1802-CF0F-48AE-AA3D-5B62F0A54358}" type="sibTrans" cxnId="{5B814C70-EC5D-4748-84E2-5366AA744F77}">
      <dgm:prSet/>
      <dgm:spPr/>
      <dgm:t>
        <a:bodyPr/>
        <a:lstStyle/>
        <a:p>
          <a:endParaRPr lang="en-US"/>
        </a:p>
      </dgm:t>
    </dgm:pt>
    <dgm:pt modelId="{A1513206-D2C5-41E7-9FD9-DAC76C2BFE6B}">
      <dgm:prSet phldrT="[Text]"/>
      <dgm:spPr/>
      <dgm:t>
        <a:bodyPr/>
        <a:lstStyle/>
        <a:p>
          <a:r>
            <a:rPr lang="en-US" dirty="0"/>
            <a:t>Create a </a:t>
          </a:r>
          <a:r>
            <a:rPr lang="en-US" dirty="0" err="1"/>
            <a:t>dataframe</a:t>
          </a:r>
          <a:r>
            <a:rPr lang="en-US" dirty="0"/>
            <a:t> from the dictionary</a:t>
          </a:r>
        </a:p>
      </dgm:t>
    </dgm:pt>
    <dgm:pt modelId="{4DB71A6B-4262-40B5-8379-0CA4078961CE}" type="parTrans" cxnId="{C644D132-C1E4-446C-92B3-3B842BE85780}">
      <dgm:prSet/>
      <dgm:spPr/>
      <dgm:t>
        <a:bodyPr/>
        <a:lstStyle/>
        <a:p>
          <a:endParaRPr lang="en-US"/>
        </a:p>
      </dgm:t>
    </dgm:pt>
    <dgm:pt modelId="{C8CA0B72-0B5C-463F-9265-F649C7DC18F1}" type="sibTrans" cxnId="{C644D132-C1E4-446C-92B3-3B842BE85780}">
      <dgm:prSet/>
      <dgm:spPr/>
      <dgm:t>
        <a:bodyPr/>
        <a:lstStyle/>
        <a:p>
          <a:endParaRPr lang="en-US"/>
        </a:p>
      </dgm:t>
    </dgm:pt>
    <dgm:pt modelId="{C195383F-2BA4-4FBB-9669-12985E011832}" type="pres">
      <dgm:prSet presAssocID="{90756BA7-3A60-4322-8A01-5AAD600317CB}" presName="Name0" presStyleCnt="0">
        <dgm:presLayoutVars>
          <dgm:dir/>
          <dgm:resizeHandles val="exact"/>
        </dgm:presLayoutVars>
      </dgm:prSet>
      <dgm:spPr/>
    </dgm:pt>
    <dgm:pt modelId="{77BAFB31-42A8-4A0E-AEC9-9E6299F9DB0F}" type="pres">
      <dgm:prSet presAssocID="{A92858DB-EC49-4776-AD6E-6866FAB059C8}" presName="node" presStyleLbl="node1" presStyleIdx="0" presStyleCnt="6">
        <dgm:presLayoutVars>
          <dgm:bulletEnabled val="1"/>
        </dgm:presLayoutVars>
      </dgm:prSet>
      <dgm:spPr/>
    </dgm:pt>
    <dgm:pt modelId="{7E8593F7-16EA-4D0A-B133-78900AD13526}" type="pres">
      <dgm:prSet presAssocID="{92298B34-BF87-45E5-85DF-3C25B91BE115}" presName="sibTrans" presStyleLbl="sibTrans2D1" presStyleIdx="0" presStyleCnt="5"/>
      <dgm:spPr/>
    </dgm:pt>
    <dgm:pt modelId="{6D882231-090D-40C2-9BB6-AB036317DCE7}" type="pres">
      <dgm:prSet presAssocID="{92298B34-BF87-45E5-85DF-3C25B91BE115}" presName="connectorText" presStyleLbl="sibTrans2D1" presStyleIdx="0" presStyleCnt="5"/>
      <dgm:spPr/>
    </dgm:pt>
    <dgm:pt modelId="{10C12FB6-CBA2-4321-BFD4-84EAE3F447D6}" type="pres">
      <dgm:prSet presAssocID="{EBE04338-204D-4B36-BC24-B9DE0697601F}" presName="node" presStyleLbl="node1" presStyleIdx="1" presStyleCnt="6">
        <dgm:presLayoutVars>
          <dgm:bulletEnabled val="1"/>
        </dgm:presLayoutVars>
      </dgm:prSet>
      <dgm:spPr/>
    </dgm:pt>
    <dgm:pt modelId="{337915EF-88E7-4236-9CE6-AECC18B07EF4}" type="pres">
      <dgm:prSet presAssocID="{EC2412D9-A02F-4158-8A46-C672D8D34477}" presName="sibTrans" presStyleLbl="sibTrans2D1" presStyleIdx="1" presStyleCnt="5"/>
      <dgm:spPr/>
    </dgm:pt>
    <dgm:pt modelId="{AF47FFD3-67E0-48F6-9074-4F8A64F9F36A}" type="pres">
      <dgm:prSet presAssocID="{EC2412D9-A02F-4158-8A46-C672D8D34477}" presName="connectorText" presStyleLbl="sibTrans2D1" presStyleIdx="1" presStyleCnt="5"/>
      <dgm:spPr/>
    </dgm:pt>
    <dgm:pt modelId="{1D225994-9A86-4DF7-AB0A-CA77FC90465B}" type="pres">
      <dgm:prSet presAssocID="{805EF9B4-6B2B-44B9-940D-4BD6E6D66D7F}" presName="node" presStyleLbl="node1" presStyleIdx="2" presStyleCnt="6">
        <dgm:presLayoutVars>
          <dgm:bulletEnabled val="1"/>
        </dgm:presLayoutVars>
      </dgm:prSet>
      <dgm:spPr/>
    </dgm:pt>
    <dgm:pt modelId="{8770804D-7911-44C3-9254-DA5EAAF2ADE3}" type="pres">
      <dgm:prSet presAssocID="{86442A4D-55C5-45C1-8E40-5F8DE1FA780D}" presName="sibTrans" presStyleLbl="sibTrans2D1" presStyleIdx="2" presStyleCnt="5"/>
      <dgm:spPr/>
    </dgm:pt>
    <dgm:pt modelId="{BBD1BDA0-8501-4857-BC1F-69F145623544}" type="pres">
      <dgm:prSet presAssocID="{86442A4D-55C5-45C1-8E40-5F8DE1FA780D}" presName="connectorText" presStyleLbl="sibTrans2D1" presStyleIdx="2" presStyleCnt="5"/>
      <dgm:spPr/>
    </dgm:pt>
    <dgm:pt modelId="{A3B4AA79-EB44-4155-9DAE-223F57D30470}" type="pres">
      <dgm:prSet presAssocID="{A16F2588-5D27-4728-B71F-13543AEE952A}" presName="node" presStyleLbl="node1" presStyleIdx="3" presStyleCnt="6" custLinFactX="-100000" custLinFactY="43633" custLinFactNeighborX="-115176" custLinFactNeighborY="100000">
        <dgm:presLayoutVars>
          <dgm:bulletEnabled val="1"/>
        </dgm:presLayoutVars>
      </dgm:prSet>
      <dgm:spPr/>
    </dgm:pt>
    <dgm:pt modelId="{6365362B-9CD8-43D6-ABCE-7DDFAAECB298}" type="pres">
      <dgm:prSet presAssocID="{A8E2645C-29FC-4179-9D6A-9A7D5312B026}" presName="sibTrans" presStyleLbl="sibTrans2D1" presStyleIdx="3" presStyleCnt="5"/>
      <dgm:spPr/>
    </dgm:pt>
    <dgm:pt modelId="{618BF749-DFF9-40E0-8677-5F8EE2424E9D}" type="pres">
      <dgm:prSet presAssocID="{A8E2645C-29FC-4179-9D6A-9A7D5312B026}" presName="connectorText" presStyleLbl="sibTrans2D1" presStyleIdx="3" presStyleCnt="5"/>
      <dgm:spPr/>
    </dgm:pt>
    <dgm:pt modelId="{843F97CE-BE0B-4052-B8E4-47E35047382D}" type="pres">
      <dgm:prSet presAssocID="{3CCA4D4B-F5EB-4157-8C9B-07BD98B5B6DA}" presName="node" presStyleLbl="node1" presStyleIdx="4" presStyleCnt="6" custLinFactX="-300000" custLinFactY="44584" custLinFactNeighborX="-305968" custLinFactNeighborY="100000">
        <dgm:presLayoutVars>
          <dgm:bulletEnabled val="1"/>
        </dgm:presLayoutVars>
      </dgm:prSet>
      <dgm:spPr/>
    </dgm:pt>
    <dgm:pt modelId="{BA733CCC-EB53-4B72-9BF2-10A9DB3703CC}" type="pres">
      <dgm:prSet presAssocID="{A4AC1802-CF0F-48AE-AA3D-5B62F0A54358}" presName="sibTrans" presStyleLbl="sibTrans2D1" presStyleIdx="4" presStyleCnt="5"/>
      <dgm:spPr/>
    </dgm:pt>
    <dgm:pt modelId="{42ECB9DE-3294-43C9-941D-CEBE36CE50C9}" type="pres">
      <dgm:prSet presAssocID="{A4AC1802-CF0F-48AE-AA3D-5B62F0A54358}" presName="connectorText" presStyleLbl="sibTrans2D1" presStyleIdx="4" presStyleCnt="5"/>
      <dgm:spPr/>
    </dgm:pt>
    <dgm:pt modelId="{09F2AA6A-4F36-4B36-921F-AC7D9E048C49}" type="pres">
      <dgm:prSet presAssocID="{A1513206-D2C5-41E7-9FD9-DAC76C2BFE6B}" presName="node" presStyleLbl="node1" presStyleIdx="5" presStyleCnt="6" custLinFactX="-500000" custLinFactY="45535" custLinFactNeighborX="-500000" custLinFactNeighborY="100000">
        <dgm:presLayoutVars>
          <dgm:bulletEnabled val="1"/>
        </dgm:presLayoutVars>
      </dgm:prSet>
      <dgm:spPr/>
    </dgm:pt>
  </dgm:ptLst>
  <dgm:cxnLst>
    <dgm:cxn modelId="{F37B3409-C9EC-4B48-8786-4FFCD16CD2C4}" type="presOf" srcId="{EBE04338-204D-4B36-BC24-B9DE0697601F}" destId="{10C12FB6-CBA2-4321-BFD4-84EAE3F447D6}" srcOrd="0" destOrd="0" presId="urn:microsoft.com/office/officeart/2005/8/layout/process1"/>
    <dgm:cxn modelId="{89D14A1A-76CA-4994-9C1D-2BF627ADB670}" type="presOf" srcId="{A16F2588-5D27-4728-B71F-13543AEE952A}" destId="{A3B4AA79-EB44-4155-9DAE-223F57D30470}" srcOrd="0" destOrd="0" presId="urn:microsoft.com/office/officeart/2005/8/layout/process1"/>
    <dgm:cxn modelId="{9529C61E-82F2-4034-B501-28F72E844883}" type="presOf" srcId="{3CCA4D4B-F5EB-4157-8C9B-07BD98B5B6DA}" destId="{843F97CE-BE0B-4052-B8E4-47E35047382D}" srcOrd="0" destOrd="0" presId="urn:microsoft.com/office/officeart/2005/8/layout/process1"/>
    <dgm:cxn modelId="{FA3F5F20-DC88-437C-B8BC-1C2C488261C9}" type="presOf" srcId="{90756BA7-3A60-4322-8A01-5AAD600317CB}" destId="{C195383F-2BA4-4FBB-9669-12985E011832}" srcOrd="0" destOrd="0" presId="urn:microsoft.com/office/officeart/2005/8/layout/process1"/>
    <dgm:cxn modelId="{53D18131-5D17-4946-B20F-A49A2C844EAA}" srcId="{90756BA7-3A60-4322-8A01-5AAD600317CB}" destId="{EBE04338-204D-4B36-BC24-B9DE0697601F}" srcOrd="1" destOrd="0" parTransId="{BAB0B00A-3E5D-4399-B128-4C6098249219}" sibTransId="{EC2412D9-A02F-4158-8A46-C672D8D34477}"/>
    <dgm:cxn modelId="{C644D132-C1E4-446C-92B3-3B842BE85780}" srcId="{90756BA7-3A60-4322-8A01-5AAD600317CB}" destId="{A1513206-D2C5-41E7-9FD9-DAC76C2BFE6B}" srcOrd="5" destOrd="0" parTransId="{4DB71A6B-4262-40B5-8379-0CA4078961CE}" sibTransId="{C8CA0B72-0B5C-463F-9265-F649C7DC18F1}"/>
    <dgm:cxn modelId="{51FF5C3B-EE42-4A61-970F-7DBC9153EE5C}" srcId="{90756BA7-3A60-4322-8A01-5AAD600317CB}" destId="{A16F2588-5D27-4728-B71F-13543AEE952A}" srcOrd="3" destOrd="0" parTransId="{89CD2BC7-DBF9-49FB-8D20-8794869F4ED6}" sibTransId="{A8E2645C-29FC-4179-9D6A-9A7D5312B026}"/>
    <dgm:cxn modelId="{B32F923D-0C24-421B-A37A-B8C441139DA9}" type="presOf" srcId="{A4AC1802-CF0F-48AE-AA3D-5B62F0A54358}" destId="{42ECB9DE-3294-43C9-941D-CEBE36CE50C9}" srcOrd="1" destOrd="0" presId="urn:microsoft.com/office/officeart/2005/8/layout/process1"/>
    <dgm:cxn modelId="{5B814C70-EC5D-4748-84E2-5366AA744F77}" srcId="{90756BA7-3A60-4322-8A01-5AAD600317CB}" destId="{3CCA4D4B-F5EB-4157-8C9B-07BD98B5B6DA}" srcOrd="4" destOrd="0" parTransId="{D3B27959-B856-4855-AF5C-40B6789F3C8B}" sibTransId="{A4AC1802-CF0F-48AE-AA3D-5B62F0A54358}"/>
    <dgm:cxn modelId="{7CEEF387-9D19-4A35-ABFB-0EF021C709A1}" type="presOf" srcId="{EC2412D9-A02F-4158-8A46-C672D8D34477}" destId="{337915EF-88E7-4236-9CE6-AECC18B07EF4}" srcOrd="0" destOrd="0" presId="urn:microsoft.com/office/officeart/2005/8/layout/process1"/>
    <dgm:cxn modelId="{347CF38D-AE27-4280-A0A9-D2D1A93273D2}" type="presOf" srcId="{EC2412D9-A02F-4158-8A46-C672D8D34477}" destId="{AF47FFD3-67E0-48F6-9074-4F8A64F9F36A}" srcOrd="1" destOrd="0" presId="urn:microsoft.com/office/officeart/2005/8/layout/process1"/>
    <dgm:cxn modelId="{F1ACE2A3-F098-4090-93F3-FFB03E8CD037}" type="presOf" srcId="{A8E2645C-29FC-4179-9D6A-9A7D5312B026}" destId="{6365362B-9CD8-43D6-ABCE-7DDFAAECB298}" srcOrd="0" destOrd="0" presId="urn:microsoft.com/office/officeart/2005/8/layout/process1"/>
    <dgm:cxn modelId="{D4DE5DAB-8FC7-4556-AE07-CFBE47D763D1}" type="presOf" srcId="{805EF9B4-6B2B-44B9-940D-4BD6E6D66D7F}" destId="{1D225994-9A86-4DF7-AB0A-CA77FC90465B}" srcOrd="0" destOrd="0" presId="urn:microsoft.com/office/officeart/2005/8/layout/process1"/>
    <dgm:cxn modelId="{EAF623B1-407D-4492-A185-D39A1921E2C2}" type="presOf" srcId="{A8E2645C-29FC-4179-9D6A-9A7D5312B026}" destId="{618BF749-DFF9-40E0-8677-5F8EE2424E9D}" srcOrd="1" destOrd="0" presId="urn:microsoft.com/office/officeart/2005/8/layout/process1"/>
    <dgm:cxn modelId="{25E2EDB8-94B2-4F30-9F14-81495CBF9334}" type="presOf" srcId="{86442A4D-55C5-45C1-8E40-5F8DE1FA780D}" destId="{8770804D-7911-44C3-9254-DA5EAAF2ADE3}" srcOrd="0" destOrd="0" presId="urn:microsoft.com/office/officeart/2005/8/layout/process1"/>
    <dgm:cxn modelId="{5AF0BDE0-ED97-4BAD-B6C4-958BF4A3DC01}" type="presOf" srcId="{92298B34-BF87-45E5-85DF-3C25B91BE115}" destId="{6D882231-090D-40C2-9BB6-AB036317DCE7}" srcOrd="1" destOrd="0" presId="urn:microsoft.com/office/officeart/2005/8/layout/process1"/>
    <dgm:cxn modelId="{312502E8-598D-4CF6-9CE0-FFF9DB1DB326}" type="presOf" srcId="{A4AC1802-CF0F-48AE-AA3D-5B62F0A54358}" destId="{BA733CCC-EB53-4B72-9BF2-10A9DB3703CC}" srcOrd="0" destOrd="0" presId="urn:microsoft.com/office/officeart/2005/8/layout/process1"/>
    <dgm:cxn modelId="{B0A043E9-DF42-47E2-89E1-78FB8988B907}" type="presOf" srcId="{A92858DB-EC49-4776-AD6E-6866FAB059C8}" destId="{77BAFB31-42A8-4A0E-AEC9-9E6299F9DB0F}" srcOrd="0" destOrd="0" presId="urn:microsoft.com/office/officeart/2005/8/layout/process1"/>
    <dgm:cxn modelId="{E9BB46EE-E800-433C-87B0-7B2E68212940}" srcId="{90756BA7-3A60-4322-8A01-5AAD600317CB}" destId="{A92858DB-EC49-4776-AD6E-6866FAB059C8}" srcOrd="0" destOrd="0" parTransId="{90F3F3CD-F20E-4CB1-A4FE-EB55EAA90DCA}" sibTransId="{92298B34-BF87-45E5-85DF-3C25B91BE115}"/>
    <dgm:cxn modelId="{EEF44BF2-B92A-4981-9737-FBC2240BC051}" type="presOf" srcId="{86442A4D-55C5-45C1-8E40-5F8DE1FA780D}" destId="{BBD1BDA0-8501-4857-BC1F-69F145623544}" srcOrd="1" destOrd="0" presId="urn:microsoft.com/office/officeart/2005/8/layout/process1"/>
    <dgm:cxn modelId="{A37251F2-CBF3-4EF7-A313-107998972C96}" srcId="{90756BA7-3A60-4322-8A01-5AAD600317CB}" destId="{805EF9B4-6B2B-44B9-940D-4BD6E6D66D7F}" srcOrd="2" destOrd="0" parTransId="{EF9243DF-6397-4028-9214-5BC9A304B75A}" sibTransId="{86442A4D-55C5-45C1-8E40-5F8DE1FA780D}"/>
    <dgm:cxn modelId="{953401F8-99CF-4F6F-A86E-12B5995A9B9B}" type="presOf" srcId="{A1513206-D2C5-41E7-9FD9-DAC76C2BFE6B}" destId="{09F2AA6A-4F36-4B36-921F-AC7D9E048C49}" srcOrd="0" destOrd="0" presId="urn:microsoft.com/office/officeart/2005/8/layout/process1"/>
    <dgm:cxn modelId="{041C5AF9-5347-47D2-985C-7042AAFBE5D5}" type="presOf" srcId="{92298B34-BF87-45E5-85DF-3C25B91BE115}" destId="{7E8593F7-16EA-4D0A-B133-78900AD13526}" srcOrd="0" destOrd="0" presId="urn:microsoft.com/office/officeart/2005/8/layout/process1"/>
    <dgm:cxn modelId="{99CD9D75-714E-4D24-B6B5-D1633FCCD6B3}" type="presParOf" srcId="{C195383F-2BA4-4FBB-9669-12985E011832}" destId="{77BAFB31-42A8-4A0E-AEC9-9E6299F9DB0F}" srcOrd="0" destOrd="0" presId="urn:microsoft.com/office/officeart/2005/8/layout/process1"/>
    <dgm:cxn modelId="{AF51DD82-9329-4A7B-991B-6ECB78B9FD14}" type="presParOf" srcId="{C195383F-2BA4-4FBB-9669-12985E011832}" destId="{7E8593F7-16EA-4D0A-B133-78900AD13526}" srcOrd="1" destOrd="0" presId="urn:microsoft.com/office/officeart/2005/8/layout/process1"/>
    <dgm:cxn modelId="{140370E4-6844-4A56-BB83-C46F43E449FB}" type="presParOf" srcId="{7E8593F7-16EA-4D0A-B133-78900AD13526}" destId="{6D882231-090D-40C2-9BB6-AB036317DCE7}" srcOrd="0" destOrd="0" presId="urn:microsoft.com/office/officeart/2005/8/layout/process1"/>
    <dgm:cxn modelId="{55BCA865-FAA5-4D98-A631-06C9FC05D052}" type="presParOf" srcId="{C195383F-2BA4-4FBB-9669-12985E011832}" destId="{10C12FB6-CBA2-4321-BFD4-84EAE3F447D6}" srcOrd="2" destOrd="0" presId="urn:microsoft.com/office/officeart/2005/8/layout/process1"/>
    <dgm:cxn modelId="{ED50E4B4-7BB9-40D0-A597-A40217B44400}" type="presParOf" srcId="{C195383F-2BA4-4FBB-9669-12985E011832}" destId="{337915EF-88E7-4236-9CE6-AECC18B07EF4}" srcOrd="3" destOrd="0" presId="urn:microsoft.com/office/officeart/2005/8/layout/process1"/>
    <dgm:cxn modelId="{84F2E739-FF45-45BC-A412-023CFD3F9687}" type="presParOf" srcId="{337915EF-88E7-4236-9CE6-AECC18B07EF4}" destId="{AF47FFD3-67E0-48F6-9074-4F8A64F9F36A}" srcOrd="0" destOrd="0" presId="urn:microsoft.com/office/officeart/2005/8/layout/process1"/>
    <dgm:cxn modelId="{5068FDA8-133D-4C74-A839-F3A366DAB777}" type="presParOf" srcId="{C195383F-2BA4-4FBB-9669-12985E011832}" destId="{1D225994-9A86-4DF7-AB0A-CA77FC90465B}" srcOrd="4" destOrd="0" presId="urn:microsoft.com/office/officeart/2005/8/layout/process1"/>
    <dgm:cxn modelId="{5706402C-5A29-49AF-ADB1-F3BA296F4170}" type="presParOf" srcId="{C195383F-2BA4-4FBB-9669-12985E011832}" destId="{8770804D-7911-44C3-9254-DA5EAAF2ADE3}" srcOrd="5" destOrd="0" presId="urn:microsoft.com/office/officeart/2005/8/layout/process1"/>
    <dgm:cxn modelId="{CAFA0E20-EC33-4DE7-A24F-F37096EA627B}" type="presParOf" srcId="{8770804D-7911-44C3-9254-DA5EAAF2ADE3}" destId="{BBD1BDA0-8501-4857-BC1F-69F145623544}" srcOrd="0" destOrd="0" presId="urn:microsoft.com/office/officeart/2005/8/layout/process1"/>
    <dgm:cxn modelId="{A7DB3BDE-5C5B-4C72-85CD-CB956EED7366}" type="presParOf" srcId="{C195383F-2BA4-4FBB-9669-12985E011832}" destId="{A3B4AA79-EB44-4155-9DAE-223F57D30470}" srcOrd="6" destOrd="0" presId="urn:microsoft.com/office/officeart/2005/8/layout/process1"/>
    <dgm:cxn modelId="{6D849C24-71D8-4142-8295-3DED02DA4E1F}" type="presParOf" srcId="{C195383F-2BA4-4FBB-9669-12985E011832}" destId="{6365362B-9CD8-43D6-ABCE-7DDFAAECB298}" srcOrd="7" destOrd="0" presId="urn:microsoft.com/office/officeart/2005/8/layout/process1"/>
    <dgm:cxn modelId="{C806E0C3-C32A-4A0C-800B-C171A7BCF99C}" type="presParOf" srcId="{6365362B-9CD8-43D6-ABCE-7DDFAAECB298}" destId="{618BF749-DFF9-40E0-8677-5F8EE2424E9D}" srcOrd="0" destOrd="0" presId="urn:microsoft.com/office/officeart/2005/8/layout/process1"/>
    <dgm:cxn modelId="{77AC2E6D-4ADD-44C5-80F8-6237FE4C3B9C}" type="presParOf" srcId="{C195383F-2BA4-4FBB-9669-12985E011832}" destId="{843F97CE-BE0B-4052-B8E4-47E35047382D}" srcOrd="8" destOrd="0" presId="urn:microsoft.com/office/officeart/2005/8/layout/process1"/>
    <dgm:cxn modelId="{2EA33FFB-7E8A-4995-B89C-BD2A3342D8B7}" type="presParOf" srcId="{C195383F-2BA4-4FBB-9669-12985E011832}" destId="{BA733CCC-EB53-4B72-9BF2-10A9DB3703CC}" srcOrd="9" destOrd="0" presId="urn:microsoft.com/office/officeart/2005/8/layout/process1"/>
    <dgm:cxn modelId="{C1C20FE1-D24C-49A9-B2B5-1EF329DA2F79}" type="presParOf" srcId="{BA733CCC-EB53-4B72-9BF2-10A9DB3703CC}" destId="{42ECB9DE-3294-43C9-941D-CEBE36CE50C9}" srcOrd="0" destOrd="0" presId="urn:microsoft.com/office/officeart/2005/8/layout/process1"/>
    <dgm:cxn modelId="{0753F59B-02BA-4D4C-A9C6-19DBC2B81AD6}" type="presParOf" srcId="{C195383F-2BA4-4FBB-9669-12985E011832}" destId="{09F2AA6A-4F36-4B36-921F-AC7D9E048C49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35BDF8-99CF-4FD8-86C7-07602EA9FCC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6E1AA96-D6D7-462F-A4B1-83162DEA849F}">
      <dgm:prSet phldrT="[Text]"/>
      <dgm:spPr/>
      <dgm:t>
        <a:bodyPr/>
        <a:lstStyle/>
        <a:p>
          <a:r>
            <a:rPr lang="en-US" dirty="0"/>
            <a:t>Calculate the number of launches on each site</a:t>
          </a:r>
        </a:p>
      </dgm:t>
    </dgm:pt>
    <dgm:pt modelId="{EB156942-67A4-4F29-AC3E-AE982AE6F7A8}" type="parTrans" cxnId="{AAC03A27-A100-4434-898F-39DA05E29F31}">
      <dgm:prSet/>
      <dgm:spPr/>
      <dgm:t>
        <a:bodyPr/>
        <a:lstStyle/>
        <a:p>
          <a:endParaRPr lang="en-US"/>
        </a:p>
      </dgm:t>
    </dgm:pt>
    <dgm:pt modelId="{C6124CA9-B550-44A7-9697-FA56BE5E7AA5}" type="sibTrans" cxnId="{AAC03A27-A100-4434-898F-39DA05E29F31}">
      <dgm:prSet/>
      <dgm:spPr/>
      <dgm:t>
        <a:bodyPr/>
        <a:lstStyle/>
        <a:p>
          <a:endParaRPr lang="en-US"/>
        </a:p>
      </dgm:t>
    </dgm:pt>
    <dgm:pt modelId="{AA2FBA99-184F-43FC-B3DA-E607259816BD}">
      <dgm:prSet phldrT="[Text]"/>
      <dgm:spPr/>
      <dgm:t>
        <a:bodyPr/>
        <a:lstStyle/>
        <a:p>
          <a:r>
            <a:rPr lang="en-US" dirty="0"/>
            <a:t>Calculate the number and occurrence of each orbit</a:t>
          </a:r>
        </a:p>
      </dgm:t>
    </dgm:pt>
    <dgm:pt modelId="{D10E6627-DB49-4866-8E7E-EA8B0160B262}" type="parTrans" cxnId="{55B6C6F5-784F-4AA7-BAC3-4F556F37D97D}">
      <dgm:prSet/>
      <dgm:spPr/>
      <dgm:t>
        <a:bodyPr/>
        <a:lstStyle/>
        <a:p>
          <a:endParaRPr lang="en-US"/>
        </a:p>
      </dgm:t>
    </dgm:pt>
    <dgm:pt modelId="{10EA78C6-8874-4198-B37D-42BFC3A69538}" type="sibTrans" cxnId="{55B6C6F5-784F-4AA7-BAC3-4F556F37D97D}">
      <dgm:prSet/>
      <dgm:spPr/>
      <dgm:t>
        <a:bodyPr/>
        <a:lstStyle/>
        <a:p>
          <a:endParaRPr lang="en-US"/>
        </a:p>
      </dgm:t>
    </dgm:pt>
    <dgm:pt modelId="{5B4FFA12-282B-4923-A83D-3E25873840EF}">
      <dgm:prSet phldrT="[Text]"/>
      <dgm:spPr/>
      <dgm:t>
        <a:bodyPr/>
        <a:lstStyle/>
        <a:p>
          <a:r>
            <a:rPr lang="en-US" dirty="0"/>
            <a:t>Calculate the number and occurrence of mission outcome per orbit type</a:t>
          </a:r>
        </a:p>
      </dgm:t>
    </dgm:pt>
    <dgm:pt modelId="{26A74943-C1E7-46D8-96EA-633CBFDCE6CC}" type="parTrans" cxnId="{9908BB48-C0C8-41CA-A8E7-A6D465288D7F}">
      <dgm:prSet/>
      <dgm:spPr/>
      <dgm:t>
        <a:bodyPr/>
        <a:lstStyle/>
        <a:p>
          <a:endParaRPr lang="en-US"/>
        </a:p>
      </dgm:t>
    </dgm:pt>
    <dgm:pt modelId="{E48D8CD5-6984-4879-823B-E85BE545BC65}" type="sibTrans" cxnId="{9908BB48-C0C8-41CA-A8E7-A6D465288D7F}">
      <dgm:prSet/>
      <dgm:spPr/>
      <dgm:t>
        <a:bodyPr/>
        <a:lstStyle/>
        <a:p>
          <a:endParaRPr lang="en-US"/>
        </a:p>
      </dgm:t>
    </dgm:pt>
    <dgm:pt modelId="{3D2AC940-09FD-4AE6-B626-C43291960B10}">
      <dgm:prSet phldrT="[Text]"/>
      <dgm:spPr/>
      <dgm:t>
        <a:bodyPr/>
        <a:lstStyle/>
        <a:p>
          <a:r>
            <a:rPr lang="en-US" dirty="0"/>
            <a:t>Create a landing outcome label from Outcome column</a:t>
          </a:r>
        </a:p>
      </dgm:t>
    </dgm:pt>
    <dgm:pt modelId="{EC8D4B26-C737-4E70-B190-FCF96027D004}" type="parTrans" cxnId="{BD59F25E-993D-4938-817F-CD3CBC926E4A}">
      <dgm:prSet/>
      <dgm:spPr/>
      <dgm:t>
        <a:bodyPr/>
        <a:lstStyle/>
        <a:p>
          <a:endParaRPr lang="en-US"/>
        </a:p>
      </dgm:t>
    </dgm:pt>
    <dgm:pt modelId="{B914090E-49E2-4BD3-AD12-4D8E090234DC}" type="sibTrans" cxnId="{BD59F25E-993D-4938-817F-CD3CBC926E4A}">
      <dgm:prSet/>
      <dgm:spPr/>
      <dgm:t>
        <a:bodyPr/>
        <a:lstStyle/>
        <a:p>
          <a:endParaRPr lang="en-US"/>
        </a:p>
      </dgm:t>
    </dgm:pt>
    <dgm:pt modelId="{B16C7097-4DC7-4C90-BD94-7894285D66FA}" type="pres">
      <dgm:prSet presAssocID="{E935BDF8-99CF-4FD8-86C7-07602EA9FCC4}" presName="Name0" presStyleCnt="0">
        <dgm:presLayoutVars>
          <dgm:dir/>
          <dgm:resizeHandles val="exact"/>
        </dgm:presLayoutVars>
      </dgm:prSet>
      <dgm:spPr/>
    </dgm:pt>
    <dgm:pt modelId="{E8ECF866-17BA-4448-BE96-B3941AFE4B97}" type="pres">
      <dgm:prSet presAssocID="{F6E1AA96-D6D7-462F-A4B1-83162DEA849F}" presName="node" presStyleLbl="node1" presStyleIdx="0" presStyleCnt="4">
        <dgm:presLayoutVars>
          <dgm:bulletEnabled val="1"/>
        </dgm:presLayoutVars>
      </dgm:prSet>
      <dgm:spPr/>
    </dgm:pt>
    <dgm:pt modelId="{9E96F2D5-AC8C-4629-AD7B-FF07B1B59D19}" type="pres">
      <dgm:prSet presAssocID="{C6124CA9-B550-44A7-9697-FA56BE5E7AA5}" presName="sibTrans" presStyleLbl="sibTrans2D1" presStyleIdx="0" presStyleCnt="3"/>
      <dgm:spPr/>
    </dgm:pt>
    <dgm:pt modelId="{1B42EF7C-8E0E-4641-8F9E-2F0B3832A732}" type="pres">
      <dgm:prSet presAssocID="{C6124CA9-B550-44A7-9697-FA56BE5E7AA5}" presName="connectorText" presStyleLbl="sibTrans2D1" presStyleIdx="0" presStyleCnt="3"/>
      <dgm:spPr/>
    </dgm:pt>
    <dgm:pt modelId="{5455E984-28F9-4868-BF34-E0EDFE97188B}" type="pres">
      <dgm:prSet presAssocID="{AA2FBA99-184F-43FC-B3DA-E607259816BD}" presName="node" presStyleLbl="node1" presStyleIdx="1" presStyleCnt="4">
        <dgm:presLayoutVars>
          <dgm:bulletEnabled val="1"/>
        </dgm:presLayoutVars>
      </dgm:prSet>
      <dgm:spPr/>
    </dgm:pt>
    <dgm:pt modelId="{A51CE0EB-6376-442A-9CC4-245ADB263673}" type="pres">
      <dgm:prSet presAssocID="{10EA78C6-8874-4198-B37D-42BFC3A69538}" presName="sibTrans" presStyleLbl="sibTrans2D1" presStyleIdx="1" presStyleCnt="3"/>
      <dgm:spPr/>
    </dgm:pt>
    <dgm:pt modelId="{D2627E0D-5526-4D2D-B869-B62CD099809F}" type="pres">
      <dgm:prSet presAssocID="{10EA78C6-8874-4198-B37D-42BFC3A69538}" presName="connectorText" presStyleLbl="sibTrans2D1" presStyleIdx="1" presStyleCnt="3"/>
      <dgm:spPr/>
    </dgm:pt>
    <dgm:pt modelId="{AE2A99B7-5D9E-48FD-B2B7-A9C0909E17AD}" type="pres">
      <dgm:prSet presAssocID="{5B4FFA12-282B-4923-A83D-3E25873840EF}" presName="node" presStyleLbl="node1" presStyleIdx="2" presStyleCnt="4">
        <dgm:presLayoutVars>
          <dgm:bulletEnabled val="1"/>
        </dgm:presLayoutVars>
      </dgm:prSet>
      <dgm:spPr/>
    </dgm:pt>
    <dgm:pt modelId="{AB4C79E1-0AA1-4CD6-B99D-E8B2D2BD60C6}" type="pres">
      <dgm:prSet presAssocID="{E48D8CD5-6984-4879-823B-E85BE545BC65}" presName="sibTrans" presStyleLbl="sibTrans2D1" presStyleIdx="2" presStyleCnt="3"/>
      <dgm:spPr/>
    </dgm:pt>
    <dgm:pt modelId="{C5A8F860-F26E-43FC-8B80-567AEB9BBBB9}" type="pres">
      <dgm:prSet presAssocID="{E48D8CD5-6984-4879-823B-E85BE545BC65}" presName="connectorText" presStyleLbl="sibTrans2D1" presStyleIdx="2" presStyleCnt="3"/>
      <dgm:spPr/>
    </dgm:pt>
    <dgm:pt modelId="{E4A88632-D09A-4EF6-A738-9901D3849E29}" type="pres">
      <dgm:prSet presAssocID="{3D2AC940-09FD-4AE6-B626-C43291960B10}" presName="node" presStyleLbl="node1" presStyleIdx="3" presStyleCnt="4">
        <dgm:presLayoutVars>
          <dgm:bulletEnabled val="1"/>
        </dgm:presLayoutVars>
      </dgm:prSet>
      <dgm:spPr/>
    </dgm:pt>
  </dgm:ptLst>
  <dgm:cxnLst>
    <dgm:cxn modelId="{5E33DF11-149E-401A-82C4-F1B099488A49}" type="presOf" srcId="{10EA78C6-8874-4198-B37D-42BFC3A69538}" destId="{A51CE0EB-6376-442A-9CC4-245ADB263673}" srcOrd="0" destOrd="0" presId="urn:microsoft.com/office/officeart/2005/8/layout/process1"/>
    <dgm:cxn modelId="{AAC03A27-A100-4434-898F-39DA05E29F31}" srcId="{E935BDF8-99CF-4FD8-86C7-07602EA9FCC4}" destId="{F6E1AA96-D6D7-462F-A4B1-83162DEA849F}" srcOrd="0" destOrd="0" parTransId="{EB156942-67A4-4F29-AC3E-AE982AE6F7A8}" sibTransId="{C6124CA9-B550-44A7-9697-FA56BE5E7AA5}"/>
    <dgm:cxn modelId="{BD59F25E-993D-4938-817F-CD3CBC926E4A}" srcId="{E935BDF8-99CF-4FD8-86C7-07602EA9FCC4}" destId="{3D2AC940-09FD-4AE6-B626-C43291960B10}" srcOrd="3" destOrd="0" parTransId="{EC8D4B26-C737-4E70-B190-FCF96027D004}" sibTransId="{B914090E-49E2-4BD3-AD12-4D8E090234DC}"/>
    <dgm:cxn modelId="{66BC5363-AAA8-4964-A1CB-B66803C1746B}" type="presOf" srcId="{C6124CA9-B550-44A7-9697-FA56BE5E7AA5}" destId="{1B42EF7C-8E0E-4641-8F9E-2F0B3832A732}" srcOrd="1" destOrd="0" presId="urn:microsoft.com/office/officeart/2005/8/layout/process1"/>
    <dgm:cxn modelId="{9908BB48-C0C8-41CA-A8E7-A6D465288D7F}" srcId="{E935BDF8-99CF-4FD8-86C7-07602EA9FCC4}" destId="{5B4FFA12-282B-4923-A83D-3E25873840EF}" srcOrd="2" destOrd="0" parTransId="{26A74943-C1E7-46D8-96EA-633CBFDCE6CC}" sibTransId="{E48D8CD5-6984-4879-823B-E85BE545BC65}"/>
    <dgm:cxn modelId="{9F4B386C-D148-4C74-90E8-91FDC9F1B3D0}" type="presOf" srcId="{10EA78C6-8874-4198-B37D-42BFC3A69538}" destId="{D2627E0D-5526-4D2D-B869-B62CD099809F}" srcOrd="1" destOrd="0" presId="urn:microsoft.com/office/officeart/2005/8/layout/process1"/>
    <dgm:cxn modelId="{8F573A6E-D080-45D5-84B4-A8085D21431A}" type="presOf" srcId="{C6124CA9-B550-44A7-9697-FA56BE5E7AA5}" destId="{9E96F2D5-AC8C-4629-AD7B-FF07B1B59D19}" srcOrd="0" destOrd="0" presId="urn:microsoft.com/office/officeart/2005/8/layout/process1"/>
    <dgm:cxn modelId="{778CAD75-4D62-4BF3-A6C9-C5A0ED3D6382}" type="presOf" srcId="{E48D8CD5-6984-4879-823B-E85BE545BC65}" destId="{C5A8F860-F26E-43FC-8B80-567AEB9BBBB9}" srcOrd="1" destOrd="0" presId="urn:microsoft.com/office/officeart/2005/8/layout/process1"/>
    <dgm:cxn modelId="{28AB4E77-631C-4BCD-8B68-30DAE274701D}" type="presOf" srcId="{5B4FFA12-282B-4923-A83D-3E25873840EF}" destId="{AE2A99B7-5D9E-48FD-B2B7-A9C0909E17AD}" srcOrd="0" destOrd="0" presId="urn:microsoft.com/office/officeart/2005/8/layout/process1"/>
    <dgm:cxn modelId="{C6746583-5502-48AA-B48F-591207D0B9FA}" type="presOf" srcId="{E48D8CD5-6984-4879-823B-E85BE545BC65}" destId="{AB4C79E1-0AA1-4CD6-B99D-E8B2D2BD60C6}" srcOrd="0" destOrd="0" presId="urn:microsoft.com/office/officeart/2005/8/layout/process1"/>
    <dgm:cxn modelId="{992CA8AC-0B01-4D74-9C58-E5E254F1BD95}" type="presOf" srcId="{3D2AC940-09FD-4AE6-B626-C43291960B10}" destId="{E4A88632-D09A-4EF6-A738-9901D3849E29}" srcOrd="0" destOrd="0" presId="urn:microsoft.com/office/officeart/2005/8/layout/process1"/>
    <dgm:cxn modelId="{DF6B42AE-3BB0-4C93-97A7-7F51DF0929B0}" type="presOf" srcId="{F6E1AA96-D6D7-462F-A4B1-83162DEA849F}" destId="{E8ECF866-17BA-4448-BE96-B3941AFE4B97}" srcOrd="0" destOrd="0" presId="urn:microsoft.com/office/officeart/2005/8/layout/process1"/>
    <dgm:cxn modelId="{58010FC1-52FC-4C05-BECC-157172E6993C}" type="presOf" srcId="{AA2FBA99-184F-43FC-B3DA-E607259816BD}" destId="{5455E984-28F9-4868-BF34-E0EDFE97188B}" srcOrd="0" destOrd="0" presId="urn:microsoft.com/office/officeart/2005/8/layout/process1"/>
    <dgm:cxn modelId="{FB77DBC4-3FAC-41C9-B214-BA15BE911394}" type="presOf" srcId="{E935BDF8-99CF-4FD8-86C7-07602EA9FCC4}" destId="{B16C7097-4DC7-4C90-BD94-7894285D66FA}" srcOrd="0" destOrd="0" presId="urn:microsoft.com/office/officeart/2005/8/layout/process1"/>
    <dgm:cxn modelId="{55B6C6F5-784F-4AA7-BAC3-4F556F37D97D}" srcId="{E935BDF8-99CF-4FD8-86C7-07602EA9FCC4}" destId="{AA2FBA99-184F-43FC-B3DA-E607259816BD}" srcOrd="1" destOrd="0" parTransId="{D10E6627-DB49-4866-8E7E-EA8B0160B262}" sibTransId="{10EA78C6-8874-4198-B37D-42BFC3A69538}"/>
    <dgm:cxn modelId="{52F591D4-C136-4912-B1D7-DFBC5ED6CE60}" type="presParOf" srcId="{B16C7097-4DC7-4C90-BD94-7894285D66FA}" destId="{E8ECF866-17BA-4448-BE96-B3941AFE4B97}" srcOrd="0" destOrd="0" presId="urn:microsoft.com/office/officeart/2005/8/layout/process1"/>
    <dgm:cxn modelId="{C3A34ED6-0DD3-485E-A323-0049F20FC2ED}" type="presParOf" srcId="{B16C7097-4DC7-4C90-BD94-7894285D66FA}" destId="{9E96F2D5-AC8C-4629-AD7B-FF07B1B59D19}" srcOrd="1" destOrd="0" presId="urn:microsoft.com/office/officeart/2005/8/layout/process1"/>
    <dgm:cxn modelId="{24A0FE7C-8DC4-4D87-B032-AD8BA7312545}" type="presParOf" srcId="{9E96F2D5-AC8C-4629-AD7B-FF07B1B59D19}" destId="{1B42EF7C-8E0E-4641-8F9E-2F0B3832A732}" srcOrd="0" destOrd="0" presId="urn:microsoft.com/office/officeart/2005/8/layout/process1"/>
    <dgm:cxn modelId="{76D54E61-6ED2-449B-B446-F2FEC35B8246}" type="presParOf" srcId="{B16C7097-4DC7-4C90-BD94-7894285D66FA}" destId="{5455E984-28F9-4868-BF34-E0EDFE97188B}" srcOrd="2" destOrd="0" presId="urn:microsoft.com/office/officeart/2005/8/layout/process1"/>
    <dgm:cxn modelId="{EAC81C0E-26B8-47FA-AFB3-4DC471E950CC}" type="presParOf" srcId="{B16C7097-4DC7-4C90-BD94-7894285D66FA}" destId="{A51CE0EB-6376-442A-9CC4-245ADB263673}" srcOrd="3" destOrd="0" presId="urn:microsoft.com/office/officeart/2005/8/layout/process1"/>
    <dgm:cxn modelId="{F7127172-A2DE-451E-9808-84B16E723A17}" type="presParOf" srcId="{A51CE0EB-6376-442A-9CC4-245ADB263673}" destId="{D2627E0D-5526-4D2D-B869-B62CD099809F}" srcOrd="0" destOrd="0" presId="urn:microsoft.com/office/officeart/2005/8/layout/process1"/>
    <dgm:cxn modelId="{58402D58-6C3B-4BC0-80D8-A68D52B12584}" type="presParOf" srcId="{B16C7097-4DC7-4C90-BD94-7894285D66FA}" destId="{AE2A99B7-5D9E-48FD-B2B7-A9C0909E17AD}" srcOrd="4" destOrd="0" presId="urn:microsoft.com/office/officeart/2005/8/layout/process1"/>
    <dgm:cxn modelId="{D7E37C83-6669-4757-B2B6-BD77B65657F6}" type="presParOf" srcId="{B16C7097-4DC7-4C90-BD94-7894285D66FA}" destId="{AB4C79E1-0AA1-4CD6-B99D-E8B2D2BD60C6}" srcOrd="5" destOrd="0" presId="urn:microsoft.com/office/officeart/2005/8/layout/process1"/>
    <dgm:cxn modelId="{4F38CC87-39E6-4717-AA91-F058DCD02C3C}" type="presParOf" srcId="{AB4C79E1-0AA1-4CD6-B99D-E8B2D2BD60C6}" destId="{C5A8F860-F26E-43FC-8B80-567AEB9BBBB9}" srcOrd="0" destOrd="0" presId="urn:microsoft.com/office/officeart/2005/8/layout/process1"/>
    <dgm:cxn modelId="{6C36AC3D-8236-4F92-A9DC-81E14316DE19}" type="presParOf" srcId="{B16C7097-4DC7-4C90-BD94-7894285D66FA}" destId="{E4A88632-D09A-4EF6-A738-9901D3849E2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A9731F-8D2C-4A81-8625-834FB3CBB03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2377637-BC1A-44D9-8C4B-256579BD9B9D}">
      <dgm:prSet phldrT="[Text]"/>
      <dgm:spPr/>
      <dgm:t>
        <a:bodyPr/>
        <a:lstStyle/>
        <a:p>
          <a:r>
            <a:rPr lang="en-US" dirty="0"/>
            <a:t>Create a </a:t>
          </a:r>
          <a:r>
            <a:rPr lang="en-US" dirty="0" err="1"/>
            <a:t>Numpy</a:t>
          </a:r>
          <a:r>
            <a:rPr lang="en-US" dirty="0"/>
            <a:t> </a:t>
          </a:r>
          <a:r>
            <a:rPr lang="en-US" dirty="0" err="1"/>
            <a:t>arry</a:t>
          </a:r>
          <a:r>
            <a:rPr lang="en-US" dirty="0"/>
            <a:t> from the column Class in data</a:t>
          </a:r>
        </a:p>
      </dgm:t>
    </dgm:pt>
    <dgm:pt modelId="{45BF05A0-B5A6-4C6B-97C5-A1063F5EAB1F}" type="parTrans" cxnId="{FB10814E-6001-460B-8277-41F7F0023343}">
      <dgm:prSet/>
      <dgm:spPr/>
      <dgm:t>
        <a:bodyPr/>
        <a:lstStyle/>
        <a:p>
          <a:endParaRPr lang="en-US"/>
        </a:p>
      </dgm:t>
    </dgm:pt>
    <dgm:pt modelId="{303AAE57-52D8-448C-80E3-081E6D27D01C}" type="sibTrans" cxnId="{FB10814E-6001-460B-8277-41F7F0023343}">
      <dgm:prSet/>
      <dgm:spPr/>
      <dgm:t>
        <a:bodyPr/>
        <a:lstStyle/>
        <a:p>
          <a:endParaRPr lang="en-US"/>
        </a:p>
      </dgm:t>
    </dgm:pt>
    <dgm:pt modelId="{0D7DDC96-59B8-4AEB-83E4-6323D0CD95E6}">
      <dgm:prSet phldrT="[Text]"/>
      <dgm:spPr/>
      <dgm:t>
        <a:bodyPr/>
        <a:lstStyle/>
        <a:p>
          <a:r>
            <a:rPr lang="en-US" dirty="0"/>
            <a:t>Standardize the data in X. Use the function </a:t>
          </a:r>
          <a:r>
            <a:rPr lang="en-US" dirty="0" err="1"/>
            <a:t>train_test_split</a:t>
          </a:r>
          <a:r>
            <a:rPr lang="en-US" dirty="0"/>
            <a:t> to split the data X and Y</a:t>
          </a:r>
        </a:p>
      </dgm:t>
    </dgm:pt>
    <dgm:pt modelId="{21C22A98-41B8-4317-BD33-075FA2F87BB2}" type="parTrans" cxnId="{6F718188-37F4-4EFB-8A7A-152BB99BC561}">
      <dgm:prSet/>
      <dgm:spPr/>
      <dgm:t>
        <a:bodyPr/>
        <a:lstStyle/>
        <a:p>
          <a:endParaRPr lang="en-US"/>
        </a:p>
      </dgm:t>
    </dgm:pt>
    <dgm:pt modelId="{7CA648D8-92B4-42F8-85D2-40A5D18A03D0}" type="sibTrans" cxnId="{6F718188-37F4-4EFB-8A7A-152BB99BC561}">
      <dgm:prSet/>
      <dgm:spPr/>
      <dgm:t>
        <a:bodyPr/>
        <a:lstStyle/>
        <a:p>
          <a:endParaRPr lang="en-US"/>
        </a:p>
      </dgm:t>
    </dgm:pt>
    <dgm:pt modelId="{069C7EF0-3FF0-4263-8312-B61F9781429A}">
      <dgm:prSet phldrT="[Text]"/>
      <dgm:spPr/>
      <dgm:t>
        <a:bodyPr/>
        <a:lstStyle/>
        <a:p>
          <a:r>
            <a:rPr lang="en-US" dirty="0"/>
            <a:t>Create logistic regression object, train and test</a:t>
          </a:r>
        </a:p>
      </dgm:t>
    </dgm:pt>
    <dgm:pt modelId="{2C926486-6BB2-45BC-8054-3D83769E11B9}" type="parTrans" cxnId="{1CEB3186-8B8E-4E88-97CE-1036B2100526}">
      <dgm:prSet/>
      <dgm:spPr/>
      <dgm:t>
        <a:bodyPr/>
        <a:lstStyle/>
        <a:p>
          <a:endParaRPr lang="en-US"/>
        </a:p>
      </dgm:t>
    </dgm:pt>
    <dgm:pt modelId="{2BF3275E-DA95-406E-88BB-3DA5947C3176}" type="sibTrans" cxnId="{1CEB3186-8B8E-4E88-97CE-1036B2100526}">
      <dgm:prSet/>
      <dgm:spPr/>
      <dgm:t>
        <a:bodyPr/>
        <a:lstStyle/>
        <a:p>
          <a:endParaRPr lang="en-US"/>
        </a:p>
      </dgm:t>
    </dgm:pt>
    <dgm:pt modelId="{7F49596B-2CB5-40F0-A67B-5741AB72AC2F}">
      <dgm:prSet phldrT="[Text]"/>
      <dgm:spPr/>
      <dgm:t>
        <a:bodyPr/>
        <a:lstStyle/>
        <a:p>
          <a:r>
            <a:rPr lang="en-US" dirty="0"/>
            <a:t>Create support vector machine object, train and test</a:t>
          </a:r>
        </a:p>
      </dgm:t>
    </dgm:pt>
    <dgm:pt modelId="{0567F708-EB49-414C-9F0D-421E52D2ED1A}" type="parTrans" cxnId="{9855EA8C-E16F-4570-A6FC-76EEE144104E}">
      <dgm:prSet/>
      <dgm:spPr/>
      <dgm:t>
        <a:bodyPr/>
        <a:lstStyle/>
        <a:p>
          <a:endParaRPr lang="en-US"/>
        </a:p>
      </dgm:t>
    </dgm:pt>
    <dgm:pt modelId="{69FADFCC-67D6-4587-9089-94775928473B}" type="sibTrans" cxnId="{9855EA8C-E16F-4570-A6FC-76EEE144104E}">
      <dgm:prSet/>
      <dgm:spPr/>
      <dgm:t>
        <a:bodyPr/>
        <a:lstStyle/>
        <a:p>
          <a:endParaRPr lang="en-US"/>
        </a:p>
      </dgm:t>
    </dgm:pt>
    <dgm:pt modelId="{17124C52-97B5-49A4-B472-714789910246}">
      <dgm:prSet phldrT="[Text]"/>
      <dgm:spPr/>
      <dgm:t>
        <a:bodyPr/>
        <a:lstStyle/>
        <a:p>
          <a:r>
            <a:rPr lang="en-US" dirty="0"/>
            <a:t>Create decision tree </a:t>
          </a:r>
          <a:r>
            <a:rPr lang="en-US" dirty="0" err="1"/>
            <a:t>classifer</a:t>
          </a:r>
          <a:r>
            <a:rPr lang="en-US" dirty="0"/>
            <a:t> object, train and test</a:t>
          </a:r>
        </a:p>
      </dgm:t>
    </dgm:pt>
    <dgm:pt modelId="{5B398283-ECAB-4275-AA67-C9276D8F7939}" type="parTrans" cxnId="{BDD22A08-E6BA-4D83-A64A-D9434739DC48}">
      <dgm:prSet/>
      <dgm:spPr/>
      <dgm:t>
        <a:bodyPr/>
        <a:lstStyle/>
        <a:p>
          <a:endParaRPr lang="en-US"/>
        </a:p>
      </dgm:t>
    </dgm:pt>
    <dgm:pt modelId="{A2A69875-23EE-485E-83B8-DAEC4D90E273}" type="sibTrans" cxnId="{BDD22A08-E6BA-4D83-A64A-D9434739DC48}">
      <dgm:prSet/>
      <dgm:spPr/>
      <dgm:t>
        <a:bodyPr/>
        <a:lstStyle/>
        <a:p>
          <a:endParaRPr lang="en-US"/>
        </a:p>
      </dgm:t>
    </dgm:pt>
    <dgm:pt modelId="{8BD859B2-62C9-438D-9156-F140912CB2ED}">
      <dgm:prSet phldrT="[Text]"/>
      <dgm:spPr/>
      <dgm:t>
        <a:bodyPr/>
        <a:lstStyle/>
        <a:p>
          <a:r>
            <a:rPr lang="en-US" dirty="0"/>
            <a:t>Create k nearest neighbors object, train and test</a:t>
          </a:r>
        </a:p>
      </dgm:t>
    </dgm:pt>
    <dgm:pt modelId="{2506053D-BCC4-4718-B662-8BA770285962}" type="parTrans" cxnId="{F2DE090E-AFC1-45AB-8026-3E502D181EB7}">
      <dgm:prSet/>
      <dgm:spPr/>
      <dgm:t>
        <a:bodyPr/>
        <a:lstStyle/>
        <a:p>
          <a:endParaRPr lang="en-US"/>
        </a:p>
      </dgm:t>
    </dgm:pt>
    <dgm:pt modelId="{5637D598-1733-4A71-8944-0506C51C012F}" type="sibTrans" cxnId="{F2DE090E-AFC1-45AB-8026-3E502D181EB7}">
      <dgm:prSet/>
      <dgm:spPr/>
      <dgm:t>
        <a:bodyPr/>
        <a:lstStyle/>
        <a:p>
          <a:endParaRPr lang="en-US"/>
        </a:p>
      </dgm:t>
    </dgm:pt>
    <dgm:pt modelId="{559EE81C-9DE7-485E-AB1D-20B6912714E7}">
      <dgm:prSet phldrT="[Text]"/>
      <dgm:spPr/>
      <dgm:t>
        <a:bodyPr/>
        <a:lstStyle/>
        <a:p>
          <a:r>
            <a:rPr lang="en-US" dirty="0"/>
            <a:t>Find maximum accuracy to determine which method performs best</a:t>
          </a:r>
        </a:p>
      </dgm:t>
    </dgm:pt>
    <dgm:pt modelId="{9F36EB2B-7BBB-43E8-8D4C-D8B7FDEFC046}" type="parTrans" cxnId="{A9608EE7-9119-4A7D-9D0F-1B9E692BCA8A}">
      <dgm:prSet/>
      <dgm:spPr/>
      <dgm:t>
        <a:bodyPr/>
        <a:lstStyle/>
        <a:p>
          <a:endParaRPr lang="en-US"/>
        </a:p>
      </dgm:t>
    </dgm:pt>
    <dgm:pt modelId="{447A916C-4C3C-4DDD-82D3-8CA915AFC93F}" type="sibTrans" cxnId="{A9608EE7-9119-4A7D-9D0F-1B9E692BCA8A}">
      <dgm:prSet/>
      <dgm:spPr/>
      <dgm:t>
        <a:bodyPr/>
        <a:lstStyle/>
        <a:p>
          <a:endParaRPr lang="en-US"/>
        </a:p>
      </dgm:t>
    </dgm:pt>
    <dgm:pt modelId="{CFFB8EB8-865C-4525-BB96-10FD29F32E37}" type="pres">
      <dgm:prSet presAssocID="{4DA9731F-8D2C-4A81-8625-834FB3CBB038}" presName="Name0" presStyleCnt="0">
        <dgm:presLayoutVars>
          <dgm:dir/>
          <dgm:resizeHandles val="exact"/>
        </dgm:presLayoutVars>
      </dgm:prSet>
      <dgm:spPr/>
    </dgm:pt>
    <dgm:pt modelId="{CB81327D-7587-4148-A61D-17E8EC3B5F37}" type="pres">
      <dgm:prSet presAssocID="{02377637-BC1A-44D9-8C4B-256579BD9B9D}" presName="node" presStyleLbl="node1" presStyleIdx="0" presStyleCnt="7">
        <dgm:presLayoutVars>
          <dgm:bulletEnabled val="1"/>
        </dgm:presLayoutVars>
      </dgm:prSet>
      <dgm:spPr/>
    </dgm:pt>
    <dgm:pt modelId="{FA4AC115-703C-4D06-9D32-D87763189413}" type="pres">
      <dgm:prSet presAssocID="{303AAE57-52D8-448C-80E3-081E6D27D01C}" presName="sibTrans" presStyleLbl="sibTrans2D1" presStyleIdx="0" presStyleCnt="6"/>
      <dgm:spPr/>
    </dgm:pt>
    <dgm:pt modelId="{2339A5AD-8957-416A-80C0-CF6C02ECDBA6}" type="pres">
      <dgm:prSet presAssocID="{303AAE57-52D8-448C-80E3-081E6D27D01C}" presName="connectorText" presStyleLbl="sibTrans2D1" presStyleIdx="0" presStyleCnt="6"/>
      <dgm:spPr/>
    </dgm:pt>
    <dgm:pt modelId="{E5C2BA65-8916-462E-9D8A-57123F004001}" type="pres">
      <dgm:prSet presAssocID="{0D7DDC96-59B8-4AEB-83E4-6323D0CD95E6}" presName="node" presStyleLbl="node1" presStyleIdx="1" presStyleCnt="7">
        <dgm:presLayoutVars>
          <dgm:bulletEnabled val="1"/>
        </dgm:presLayoutVars>
      </dgm:prSet>
      <dgm:spPr/>
    </dgm:pt>
    <dgm:pt modelId="{32152825-4A96-4B11-BD63-53CEB253A47D}" type="pres">
      <dgm:prSet presAssocID="{7CA648D8-92B4-42F8-85D2-40A5D18A03D0}" presName="sibTrans" presStyleLbl="sibTrans2D1" presStyleIdx="1" presStyleCnt="6"/>
      <dgm:spPr/>
    </dgm:pt>
    <dgm:pt modelId="{080FFCA7-FDDD-4157-802C-33EED49AA5FB}" type="pres">
      <dgm:prSet presAssocID="{7CA648D8-92B4-42F8-85D2-40A5D18A03D0}" presName="connectorText" presStyleLbl="sibTrans2D1" presStyleIdx="1" presStyleCnt="6"/>
      <dgm:spPr/>
    </dgm:pt>
    <dgm:pt modelId="{BF981BAC-547B-4FE1-A232-856C82D0E287}" type="pres">
      <dgm:prSet presAssocID="{069C7EF0-3FF0-4263-8312-B61F9781429A}" presName="node" presStyleLbl="node1" presStyleIdx="2" presStyleCnt="7">
        <dgm:presLayoutVars>
          <dgm:bulletEnabled val="1"/>
        </dgm:presLayoutVars>
      </dgm:prSet>
      <dgm:spPr/>
    </dgm:pt>
    <dgm:pt modelId="{A3724CAC-7D32-4A71-B05B-3E20D3EB7D17}" type="pres">
      <dgm:prSet presAssocID="{2BF3275E-DA95-406E-88BB-3DA5947C3176}" presName="sibTrans" presStyleLbl="sibTrans2D1" presStyleIdx="2" presStyleCnt="6"/>
      <dgm:spPr/>
    </dgm:pt>
    <dgm:pt modelId="{695C113C-261F-401D-9C77-2DEEAEDA4475}" type="pres">
      <dgm:prSet presAssocID="{2BF3275E-DA95-406E-88BB-3DA5947C3176}" presName="connectorText" presStyleLbl="sibTrans2D1" presStyleIdx="2" presStyleCnt="6"/>
      <dgm:spPr/>
    </dgm:pt>
    <dgm:pt modelId="{9E5117F5-BE7C-4BB5-804D-ED22A8B0CA70}" type="pres">
      <dgm:prSet presAssocID="{7F49596B-2CB5-40F0-A67B-5741AB72AC2F}" presName="node" presStyleLbl="node1" presStyleIdx="3" presStyleCnt="7">
        <dgm:presLayoutVars>
          <dgm:bulletEnabled val="1"/>
        </dgm:presLayoutVars>
      </dgm:prSet>
      <dgm:spPr/>
    </dgm:pt>
    <dgm:pt modelId="{BADEDEE1-C209-4296-8F07-75BF03599F2F}" type="pres">
      <dgm:prSet presAssocID="{69FADFCC-67D6-4587-9089-94775928473B}" presName="sibTrans" presStyleLbl="sibTrans2D1" presStyleIdx="3" presStyleCnt="6"/>
      <dgm:spPr/>
    </dgm:pt>
    <dgm:pt modelId="{F391B2AE-34FE-4592-977C-D16E4EB092BC}" type="pres">
      <dgm:prSet presAssocID="{69FADFCC-67D6-4587-9089-94775928473B}" presName="connectorText" presStyleLbl="sibTrans2D1" presStyleIdx="3" presStyleCnt="6"/>
      <dgm:spPr/>
    </dgm:pt>
    <dgm:pt modelId="{B9C73BF0-23E0-4585-9D7E-35CDA384BF3C}" type="pres">
      <dgm:prSet presAssocID="{17124C52-97B5-49A4-B472-714789910246}" presName="node" presStyleLbl="node1" presStyleIdx="4" presStyleCnt="7">
        <dgm:presLayoutVars>
          <dgm:bulletEnabled val="1"/>
        </dgm:presLayoutVars>
      </dgm:prSet>
      <dgm:spPr/>
    </dgm:pt>
    <dgm:pt modelId="{3D4D2AB0-E667-4641-A734-EB4BE497C219}" type="pres">
      <dgm:prSet presAssocID="{A2A69875-23EE-485E-83B8-DAEC4D90E273}" presName="sibTrans" presStyleLbl="sibTrans2D1" presStyleIdx="4" presStyleCnt="6"/>
      <dgm:spPr/>
    </dgm:pt>
    <dgm:pt modelId="{19857A09-C8EA-4DA5-847E-6ECB3385CF47}" type="pres">
      <dgm:prSet presAssocID="{A2A69875-23EE-485E-83B8-DAEC4D90E273}" presName="connectorText" presStyleLbl="sibTrans2D1" presStyleIdx="4" presStyleCnt="6"/>
      <dgm:spPr/>
    </dgm:pt>
    <dgm:pt modelId="{0E232090-0FDF-45F9-8D10-0856135DB29C}" type="pres">
      <dgm:prSet presAssocID="{8BD859B2-62C9-438D-9156-F140912CB2ED}" presName="node" presStyleLbl="node1" presStyleIdx="5" presStyleCnt="7">
        <dgm:presLayoutVars>
          <dgm:bulletEnabled val="1"/>
        </dgm:presLayoutVars>
      </dgm:prSet>
      <dgm:spPr/>
    </dgm:pt>
    <dgm:pt modelId="{E4EA8CEF-E67E-471A-9855-B3EF83F38499}" type="pres">
      <dgm:prSet presAssocID="{5637D598-1733-4A71-8944-0506C51C012F}" presName="sibTrans" presStyleLbl="sibTrans2D1" presStyleIdx="5" presStyleCnt="6"/>
      <dgm:spPr/>
    </dgm:pt>
    <dgm:pt modelId="{F1A36EF4-E4A2-4059-B2EF-3C503BD6026A}" type="pres">
      <dgm:prSet presAssocID="{5637D598-1733-4A71-8944-0506C51C012F}" presName="connectorText" presStyleLbl="sibTrans2D1" presStyleIdx="5" presStyleCnt="6"/>
      <dgm:spPr/>
    </dgm:pt>
    <dgm:pt modelId="{6D438F01-7854-4C16-BBB4-F4C8CB01C53B}" type="pres">
      <dgm:prSet presAssocID="{559EE81C-9DE7-485E-AB1D-20B6912714E7}" presName="node" presStyleLbl="node1" presStyleIdx="6" presStyleCnt="7">
        <dgm:presLayoutVars>
          <dgm:bulletEnabled val="1"/>
        </dgm:presLayoutVars>
      </dgm:prSet>
      <dgm:spPr/>
    </dgm:pt>
  </dgm:ptLst>
  <dgm:cxnLst>
    <dgm:cxn modelId="{F47D4002-DC18-4E17-A425-8F48E9A0E4CB}" type="presOf" srcId="{7CA648D8-92B4-42F8-85D2-40A5D18A03D0}" destId="{080FFCA7-FDDD-4157-802C-33EED49AA5FB}" srcOrd="1" destOrd="0" presId="urn:microsoft.com/office/officeart/2005/8/layout/process1"/>
    <dgm:cxn modelId="{6B7DBB05-DD6B-4F2B-ACC1-5B1CB810950A}" type="presOf" srcId="{2BF3275E-DA95-406E-88BB-3DA5947C3176}" destId="{A3724CAC-7D32-4A71-B05B-3E20D3EB7D17}" srcOrd="0" destOrd="0" presId="urn:microsoft.com/office/officeart/2005/8/layout/process1"/>
    <dgm:cxn modelId="{BDD22A08-E6BA-4D83-A64A-D9434739DC48}" srcId="{4DA9731F-8D2C-4A81-8625-834FB3CBB038}" destId="{17124C52-97B5-49A4-B472-714789910246}" srcOrd="4" destOrd="0" parTransId="{5B398283-ECAB-4275-AA67-C9276D8F7939}" sibTransId="{A2A69875-23EE-485E-83B8-DAEC4D90E273}"/>
    <dgm:cxn modelId="{C1D83208-731E-482B-AC14-AFA77A04A72E}" type="presOf" srcId="{5637D598-1733-4A71-8944-0506C51C012F}" destId="{E4EA8CEF-E67E-471A-9855-B3EF83F38499}" srcOrd="0" destOrd="0" presId="urn:microsoft.com/office/officeart/2005/8/layout/process1"/>
    <dgm:cxn modelId="{C18AA70B-D8A1-44D8-9CD7-1C5F981F3A6D}" type="presOf" srcId="{5637D598-1733-4A71-8944-0506C51C012F}" destId="{F1A36EF4-E4A2-4059-B2EF-3C503BD6026A}" srcOrd="1" destOrd="0" presId="urn:microsoft.com/office/officeart/2005/8/layout/process1"/>
    <dgm:cxn modelId="{F2DE090E-AFC1-45AB-8026-3E502D181EB7}" srcId="{4DA9731F-8D2C-4A81-8625-834FB3CBB038}" destId="{8BD859B2-62C9-438D-9156-F140912CB2ED}" srcOrd="5" destOrd="0" parTransId="{2506053D-BCC4-4718-B662-8BA770285962}" sibTransId="{5637D598-1733-4A71-8944-0506C51C012F}"/>
    <dgm:cxn modelId="{FD9C475B-9F34-4374-AC5F-3D545271A498}" type="presOf" srcId="{A2A69875-23EE-485E-83B8-DAEC4D90E273}" destId="{19857A09-C8EA-4DA5-847E-6ECB3385CF47}" srcOrd="1" destOrd="0" presId="urn:microsoft.com/office/officeart/2005/8/layout/process1"/>
    <dgm:cxn modelId="{6479156B-B949-40B0-9288-FA84AF727615}" type="presOf" srcId="{559EE81C-9DE7-485E-AB1D-20B6912714E7}" destId="{6D438F01-7854-4C16-BBB4-F4C8CB01C53B}" srcOrd="0" destOrd="0" presId="urn:microsoft.com/office/officeart/2005/8/layout/process1"/>
    <dgm:cxn modelId="{4D55066C-93EF-4686-B1A2-659253D42738}" type="presOf" srcId="{069C7EF0-3FF0-4263-8312-B61F9781429A}" destId="{BF981BAC-547B-4FE1-A232-856C82D0E287}" srcOrd="0" destOrd="0" presId="urn:microsoft.com/office/officeart/2005/8/layout/process1"/>
    <dgm:cxn modelId="{FB10814E-6001-460B-8277-41F7F0023343}" srcId="{4DA9731F-8D2C-4A81-8625-834FB3CBB038}" destId="{02377637-BC1A-44D9-8C4B-256579BD9B9D}" srcOrd="0" destOrd="0" parTransId="{45BF05A0-B5A6-4C6B-97C5-A1063F5EAB1F}" sibTransId="{303AAE57-52D8-448C-80E3-081E6D27D01C}"/>
    <dgm:cxn modelId="{0B5CE471-B55D-4271-97D2-815CD3559285}" type="presOf" srcId="{69FADFCC-67D6-4587-9089-94775928473B}" destId="{F391B2AE-34FE-4592-977C-D16E4EB092BC}" srcOrd="1" destOrd="0" presId="urn:microsoft.com/office/officeart/2005/8/layout/process1"/>
    <dgm:cxn modelId="{C82FA252-9F1C-48D0-A413-2A95BA8A93C1}" type="presOf" srcId="{303AAE57-52D8-448C-80E3-081E6D27D01C}" destId="{2339A5AD-8957-416A-80C0-CF6C02ECDBA6}" srcOrd="1" destOrd="0" presId="urn:microsoft.com/office/officeart/2005/8/layout/process1"/>
    <dgm:cxn modelId="{13C53C58-1F0A-4D00-9FB4-82847E2E417D}" type="presOf" srcId="{7F49596B-2CB5-40F0-A67B-5741AB72AC2F}" destId="{9E5117F5-BE7C-4BB5-804D-ED22A8B0CA70}" srcOrd="0" destOrd="0" presId="urn:microsoft.com/office/officeart/2005/8/layout/process1"/>
    <dgm:cxn modelId="{1CEB3186-8B8E-4E88-97CE-1036B2100526}" srcId="{4DA9731F-8D2C-4A81-8625-834FB3CBB038}" destId="{069C7EF0-3FF0-4263-8312-B61F9781429A}" srcOrd="2" destOrd="0" parTransId="{2C926486-6BB2-45BC-8054-3D83769E11B9}" sibTransId="{2BF3275E-DA95-406E-88BB-3DA5947C3176}"/>
    <dgm:cxn modelId="{6F718188-37F4-4EFB-8A7A-152BB99BC561}" srcId="{4DA9731F-8D2C-4A81-8625-834FB3CBB038}" destId="{0D7DDC96-59B8-4AEB-83E4-6323D0CD95E6}" srcOrd="1" destOrd="0" parTransId="{21C22A98-41B8-4317-BD33-075FA2F87BB2}" sibTransId="{7CA648D8-92B4-42F8-85D2-40A5D18A03D0}"/>
    <dgm:cxn modelId="{9855EA8C-E16F-4570-A6FC-76EEE144104E}" srcId="{4DA9731F-8D2C-4A81-8625-834FB3CBB038}" destId="{7F49596B-2CB5-40F0-A67B-5741AB72AC2F}" srcOrd="3" destOrd="0" parTransId="{0567F708-EB49-414C-9F0D-421E52D2ED1A}" sibTransId="{69FADFCC-67D6-4587-9089-94775928473B}"/>
    <dgm:cxn modelId="{3CFF09A9-E9FB-48B1-BD1B-5125A04CD894}" type="presOf" srcId="{0D7DDC96-59B8-4AEB-83E4-6323D0CD95E6}" destId="{E5C2BA65-8916-462E-9D8A-57123F004001}" srcOrd="0" destOrd="0" presId="urn:microsoft.com/office/officeart/2005/8/layout/process1"/>
    <dgm:cxn modelId="{C6F061AE-67F5-4410-A3A1-97FBF873B115}" type="presOf" srcId="{17124C52-97B5-49A4-B472-714789910246}" destId="{B9C73BF0-23E0-4585-9D7E-35CDA384BF3C}" srcOrd="0" destOrd="0" presId="urn:microsoft.com/office/officeart/2005/8/layout/process1"/>
    <dgm:cxn modelId="{B2BC39AF-967E-49E9-B0C7-C91CEA8E0DEF}" type="presOf" srcId="{A2A69875-23EE-485E-83B8-DAEC4D90E273}" destId="{3D4D2AB0-E667-4641-A734-EB4BE497C219}" srcOrd="0" destOrd="0" presId="urn:microsoft.com/office/officeart/2005/8/layout/process1"/>
    <dgm:cxn modelId="{048B73B3-6E21-42C3-9C92-3063B575164A}" type="presOf" srcId="{2BF3275E-DA95-406E-88BB-3DA5947C3176}" destId="{695C113C-261F-401D-9C77-2DEEAEDA4475}" srcOrd="1" destOrd="0" presId="urn:microsoft.com/office/officeart/2005/8/layout/process1"/>
    <dgm:cxn modelId="{161681B3-F6A0-4A6D-831D-D000B9655445}" type="presOf" srcId="{4DA9731F-8D2C-4A81-8625-834FB3CBB038}" destId="{CFFB8EB8-865C-4525-BB96-10FD29F32E37}" srcOrd="0" destOrd="0" presId="urn:microsoft.com/office/officeart/2005/8/layout/process1"/>
    <dgm:cxn modelId="{8F7549CB-340E-4342-96ED-5084B2CE60C2}" type="presOf" srcId="{69FADFCC-67D6-4587-9089-94775928473B}" destId="{BADEDEE1-C209-4296-8F07-75BF03599F2F}" srcOrd="0" destOrd="0" presId="urn:microsoft.com/office/officeart/2005/8/layout/process1"/>
    <dgm:cxn modelId="{397500DC-4CE8-4CEF-9104-F15DD06E4159}" type="presOf" srcId="{02377637-BC1A-44D9-8C4B-256579BD9B9D}" destId="{CB81327D-7587-4148-A61D-17E8EC3B5F37}" srcOrd="0" destOrd="0" presId="urn:microsoft.com/office/officeart/2005/8/layout/process1"/>
    <dgm:cxn modelId="{5B608EDF-49FF-4D09-B38A-BCB22E32C3E5}" type="presOf" srcId="{8BD859B2-62C9-438D-9156-F140912CB2ED}" destId="{0E232090-0FDF-45F9-8D10-0856135DB29C}" srcOrd="0" destOrd="0" presId="urn:microsoft.com/office/officeart/2005/8/layout/process1"/>
    <dgm:cxn modelId="{6E91CCE3-B6D1-4F71-B205-A39AC8FC465D}" type="presOf" srcId="{303AAE57-52D8-448C-80E3-081E6D27D01C}" destId="{FA4AC115-703C-4D06-9D32-D87763189413}" srcOrd="0" destOrd="0" presId="urn:microsoft.com/office/officeart/2005/8/layout/process1"/>
    <dgm:cxn modelId="{A9608EE7-9119-4A7D-9D0F-1B9E692BCA8A}" srcId="{4DA9731F-8D2C-4A81-8625-834FB3CBB038}" destId="{559EE81C-9DE7-485E-AB1D-20B6912714E7}" srcOrd="6" destOrd="0" parTransId="{9F36EB2B-7BBB-43E8-8D4C-D8B7FDEFC046}" sibTransId="{447A916C-4C3C-4DDD-82D3-8CA915AFC93F}"/>
    <dgm:cxn modelId="{AB6EBDED-A7B7-4A28-8252-2692693618E2}" type="presOf" srcId="{7CA648D8-92B4-42F8-85D2-40A5D18A03D0}" destId="{32152825-4A96-4B11-BD63-53CEB253A47D}" srcOrd="0" destOrd="0" presId="urn:microsoft.com/office/officeart/2005/8/layout/process1"/>
    <dgm:cxn modelId="{8BF42A8C-BEA4-4513-B5F3-2DB311C18AB7}" type="presParOf" srcId="{CFFB8EB8-865C-4525-BB96-10FD29F32E37}" destId="{CB81327D-7587-4148-A61D-17E8EC3B5F37}" srcOrd="0" destOrd="0" presId="urn:microsoft.com/office/officeart/2005/8/layout/process1"/>
    <dgm:cxn modelId="{D8D65A05-1A7A-44DF-8CDF-238DC98A0B0D}" type="presParOf" srcId="{CFFB8EB8-865C-4525-BB96-10FD29F32E37}" destId="{FA4AC115-703C-4D06-9D32-D87763189413}" srcOrd="1" destOrd="0" presId="urn:microsoft.com/office/officeart/2005/8/layout/process1"/>
    <dgm:cxn modelId="{1B27B9BA-743A-412C-8D84-B9F1D9AA3642}" type="presParOf" srcId="{FA4AC115-703C-4D06-9D32-D87763189413}" destId="{2339A5AD-8957-416A-80C0-CF6C02ECDBA6}" srcOrd="0" destOrd="0" presId="urn:microsoft.com/office/officeart/2005/8/layout/process1"/>
    <dgm:cxn modelId="{7CDA7019-6F98-477B-BB89-40FD23E14F39}" type="presParOf" srcId="{CFFB8EB8-865C-4525-BB96-10FD29F32E37}" destId="{E5C2BA65-8916-462E-9D8A-57123F004001}" srcOrd="2" destOrd="0" presId="urn:microsoft.com/office/officeart/2005/8/layout/process1"/>
    <dgm:cxn modelId="{E3ECE65A-674C-4773-8ECD-72F199B411E7}" type="presParOf" srcId="{CFFB8EB8-865C-4525-BB96-10FD29F32E37}" destId="{32152825-4A96-4B11-BD63-53CEB253A47D}" srcOrd="3" destOrd="0" presId="urn:microsoft.com/office/officeart/2005/8/layout/process1"/>
    <dgm:cxn modelId="{E573D0CF-033E-412B-8790-26FB835BF24C}" type="presParOf" srcId="{32152825-4A96-4B11-BD63-53CEB253A47D}" destId="{080FFCA7-FDDD-4157-802C-33EED49AA5FB}" srcOrd="0" destOrd="0" presId="urn:microsoft.com/office/officeart/2005/8/layout/process1"/>
    <dgm:cxn modelId="{EB9D2C0A-728A-45A8-A400-B9E6119C3912}" type="presParOf" srcId="{CFFB8EB8-865C-4525-BB96-10FD29F32E37}" destId="{BF981BAC-547B-4FE1-A232-856C82D0E287}" srcOrd="4" destOrd="0" presId="urn:microsoft.com/office/officeart/2005/8/layout/process1"/>
    <dgm:cxn modelId="{7A39F0DA-678E-4FD5-AE97-6042E4A82233}" type="presParOf" srcId="{CFFB8EB8-865C-4525-BB96-10FD29F32E37}" destId="{A3724CAC-7D32-4A71-B05B-3E20D3EB7D17}" srcOrd="5" destOrd="0" presId="urn:microsoft.com/office/officeart/2005/8/layout/process1"/>
    <dgm:cxn modelId="{6586636E-DCAD-450A-82C6-C8BE8AD63DD4}" type="presParOf" srcId="{A3724CAC-7D32-4A71-B05B-3E20D3EB7D17}" destId="{695C113C-261F-401D-9C77-2DEEAEDA4475}" srcOrd="0" destOrd="0" presId="urn:microsoft.com/office/officeart/2005/8/layout/process1"/>
    <dgm:cxn modelId="{025BBA7E-6618-484B-99D5-671D872EA109}" type="presParOf" srcId="{CFFB8EB8-865C-4525-BB96-10FD29F32E37}" destId="{9E5117F5-BE7C-4BB5-804D-ED22A8B0CA70}" srcOrd="6" destOrd="0" presId="urn:microsoft.com/office/officeart/2005/8/layout/process1"/>
    <dgm:cxn modelId="{A86B7DA2-EED3-4244-9433-7453CE809B16}" type="presParOf" srcId="{CFFB8EB8-865C-4525-BB96-10FD29F32E37}" destId="{BADEDEE1-C209-4296-8F07-75BF03599F2F}" srcOrd="7" destOrd="0" presId="urn:microsoft.com/office/officeart/2005/8/layout/process1"/>
    <dgm:cxn modelId="{09A5DA65-6251-4275-9E59-176EECB22FA2}" type="presParOf" srcId="{BADEDEE1-C209-4296-8F07-75BF03599F2F}" destId="{F391B2AE-34FE-4592-977C-D16E4EB092BC}" srcOrd="0" destOrd="0" presId="urn:microsoft.com/office/officeart/2005/8/layout/process1"/>
    <dgm:cxn modelId="{D9F82E28-449C-4BA0-87FF-4AFAEA6A70BD}" type="presParOf" srcId="{CFFB8EB8-865C-4525-BB96-10FD29F32E37}" destId="{B9C73BF0-23E0-4585-9D7E-35CDA384BF3C}" srcOrd="8" destOrd="0" presId="urn:microsoft.com/office/officeart/2005/8/layout/process1"/>
    <dgm:cxn modelId="{2D510988-8F00-4355-BD94-159D90236E6D}" type="presParOf" srcId="{CFFB8EB8-865C-4525-BB96-10FD29F32E37}" destId="{3D4D2AB0-E667-4641-A734-EB4BE497C219}" srcOrd="9" destOrd="0" presId="urn:microsoft.com/office/officeart/2005/8/layout/process1"/>
    <dgm:cxn modelId="{BE5CABBC-6A41-4E14-B14F-5A654D689E05}" type="presParOf" srcId="{3D4D2AB0-E667-4641-A734-EB4BE497C219}" destId="{19857A09-C8EA-4DA5-847E-6ECB3385CF47}" srcOrd="0" destOrd="0" presId="urn:microsoft.com/office/officeart/2005/8/layout/process1"/>
    <dgm:cxn modelId="{BFBC8100-A6D3-40E0-AF61-41B667E1568B}" type="presParOf" srcId="{CFFB8EB8-865C-4525-BB96-10FD29F32E37}" destId="{0E232090-0FDF-45F9-8D10-0856135DB29C}" srcOrd="10" destOrd="0" presId="urn:microsoft.com/office/officeart/2005/8/layout/process1"/>
    <dgm:cxn modelId="{91CA107B-17A1-4399-AA6A-585BCEA4007F}" type="presParOf" srcId="{CFFB8EB8-865C-4525-BB96-10FD29F32E37}" destId="{E4EA8CEF-E67E-471A-9855-B3EF83F38499}" srcOrd="11" destOrd="0" presId="urn:microsoft.com/office/officeart/2005/8/layout/process1"/>
    <dgm:cxn modelId="{F2516007-A52C-4CA9-9670-6CEB538DF5EA}" type="presParOf" srcId="{E4EA8CEF-E67E-471A-9855-B3EF83F38499}" destId="{F1A36EF4-E4A2-4059-B2EF-3C503BD6026A}" srcOrd="0" destOrd="0" presId="urn:microsoft.com/office/officeart/2005/8/layout/process1"/>
    <dgm:cxn modelId="{C20B3C94-4092-4319-BE8D-4D2FF133B74B}" type="presParOf" srcId="{CFFB8EB8-865C-4525-BB96-10FD29F32E37}" destId="{6D438F01-7854-4C16-BBB4-F4C8CB01C53B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ABD7D-0EEA-42BE-AB57-406BDC9197E7}">
      <dsp:nvSpPr>
        <dsp:cNvPr id="0" name=""/>
        <dsp:cNvSpPr/>
      </dsp:nvSpPr>
      <dsp:spPr>
        <a:xfrm>
          <a:off x="114468" y="0"/>
          <a:ext cx="1457691" cy="1750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Import libraries and define auxiliary functions</a:t>
          </a:r>
        </a:p>
      </dsp:txBody>
      <dsp:txXfrm>
        <a:off x="157162" y="42694"/>
        <a:ext cx="1372303" cy="1665549"/>
      </dsp:txXfrm>
    </dsp:sp>
    <dsp:sp modelId="{B3F963E7-2FB6-4ED3-A994-CC28DD13946F}">
      <dsp:nvSpPr>
        <dsp:cNvPr id="0" name=""/>
        <dsp:cNvSpPr/>
      </dsp:nvSpPr>
      <dsp:spPr>
        <a:xfrm>
          <a:off x="1626448" y="694715"/>
          <a:ext cx="115092" cy="3615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626448" y="767016"/>
        <a:ext cx="80564" cy="216905"/>
      </dsp:txXfrm>
    </dsp:sp>
    <dsp:sp modelId="{BC855EB1-7410-4C0D-AA9E-E83DCEBBF64D}">
      <dsp:nvSpPr>
        <dsp:cNvPr id="0" name=""/>
        <dsp:cNvSpPr/>
      </dsp:nvSpPr>
      <dsp:spPr>
        <a:xfrm>
          <a:off x="1789314" y="0"/>
          <a:ext cx="1457691" cy="1750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Request and parse the SpaceX launch data using the GET request</a:t>
          </a:r>
        </a:p>
      </dsp:txBody>
      <dsp:txXfrm>
        <a:off x="1832008" y="42694"/>
        <a:ext cx="1372303" cy="1665549"/>
      </dsp:txXfrm>
    </dsp:sp>
    <dsp:sp modelId="{7BC32FAC-DA2D-4E4D-BB1B-274D1109D302}">
      <dsp:nvSpPr>
        <dsp:cNvPr id="0" name=""/>
        <dsp:cNvSpPr/>
      </dsp:nvSpPr>
      <dsp:spPr>
        <a:xfrm rot="5346099">
          <a:off x="2369905" y="1894833"/>
          <a:ext cx="334146" cy="3615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19241" y="1917018"/>
        <a:ext cx="233902" cy="216905"/>
      </dsp:txXfrm>
    </dsp:sp>
    <dsp:sp modelId="{1B25BEA8-A76B-4AE9-A5BE-E855920576C0}">
      <dsp:nvSpPr>
        <dsp:cNvPr id="0" name=""/>
        <dsp:cNvSpPr/>
      </dsp:nvSpPr>
      <dsp:spPr>
        <a:xfrm>
          <a:off x="1826655" y="2381325"/>
          <a:ext cx="1457691" cy="1750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 the data frame to only include Falcon 9 launches</a:t>
          </a:r>
        </a:p>
      </dsp:txBody>
      <dsp:txXfrm>
        <a:off x="1869349" y="2424019"/>
        <a:ext cx="1372303" cy="1665549"/>
      </dsp:txXfrm>
    </dsp:sp>
    <dsp:sp modelId="{ED4B53CA-373E-4040-974C-858DF8C9BEB5}">
      <dsp:nvSpPr>
        <dsp:cNvPr id="0" name=""/>
        <dsp:cNvSpPr/>
      </dsp:nvSpPr>
      <dsp:spPr>
        <a:xfrm rot="10800000">
          <a:off x="1538863" y="3076040"/>
          <a:ext cx="195550" cy="3615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1597528" y="3148341"/>
        <a:ext cx="136885" cy="216905"/>
      </dsp:txXfrm>
    </dsp:sp>
    <dsp:sp modelId="{26ACE1E8-DC4A-4227-BCCB-C12555AA4570}">
      <dsp:nvSpPr>
        <dsp:cNvPr id="0" name=""/>
        <dsp:cNvSpPr/>
      </dsp:nvSpPr>
      <dsp:spPr>
        <a:xfrm>
          <a:off x="0" y="2381325"/>
          <a:ext cx="1457691" cy="1750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Deal with the missing values</a:t>
          </a:r>
        </a:p>
      </dsp:txBody>
      <dsp:txXfrm>
        <a:off x="42694" y="2424019"/>
        <a:ext cx="1372303" cy="16655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AFB31-42A8-4A0E-AEC9-9E6299F9DB0F}">
      <dsp:nvSpPr>
        <dsp:cNvPr id="0" name=""/>
        <dsp:cNvSpPr/>
      </dsp:nvSpPr>
      <dsp:spPr>
        <a:xfrm>
          <a:off x="0" y="2165129"/>
          <a:ext cx="1365845" cy="10884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helper functions to process web scraped HTML table</a:t>
          </a:r>
        </a:p>
      </dsp:txBody>
      <dsp:txXfrm>
        <a:off x="31878" y="2197007"/>
        <a:ext cx="1302089" cy="1024652"/>
      </dsp:txXfrm>
    </dsp:sp>
    <dsp:sp modelId="{7E8593F7-16EA-4D0A-B133-78900AD13526}">
      <dsp:nvSpPr>
        <dsp:cNvPr id="0" name=""/>
        <dsp:cNvSpPr/>
      </dsp:nvSpPr>
      <dsp:spPr>
        <a:xfrm>
          <a:off x="1502429" y="2539968"/>
          <a:ext cx="289559" cy="3387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502429" y="2607714"/>
        <a:ext cx="202691" cy="203237"/>
      </dsp:txXfrm>
    </dsp:sp>
    <dsp:sp modelId="{10C12FB6-CBA2-4321-BFD4-84EAE3F447D6}">
      <dsp:nvSpPr>
        <dsp:cNvPr id="0" name=""/>
        <dsp:cNvSpPr/>
      </dsp:nvSpPr>
      <dsp:spPr>
        <a:xfrm>
          <a:off x="1912183" y="2165129"/>
          <a:ext cx="1365845" cy="10884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Request the Falcon9 launch Wiki page from its URL</a:t>
          </a:r>
        </a:p>
      </dsp:txBody>
      <dsp:txXfrm>
        <a:off x="1944061" y="2197007"/>
        <a:ext cx="1302089" cy="1024652"/>
      </dsp:txXfrm>
    </dsp:sp>
    <dsp:sp modelId="{337915EF-88E7-4236-9CE6-AECC18B07EF4}">
      <dsp:nvSpPr>
        <dsp:cNvPr id="0" name=""/>
        <dsp:cNvSpPr/>
      </dsp:nvSpPr>
      <dsp:spPr>
        <a:xfrm>
          <a:off x="3414613" y="2539968"/>
          <a:ext cx="289559" cy="3387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414613" y="2607714"/>
        <a:ext cx="202691" cy="203237"/>
      </dsp:txXfrm>
    </dsp:sp>
    <dsp:sp modelId="{1D225994-9A86-4DF7-AB0A-CA77FC90465B}">
      <dsp:nvSpPr>
        <dsp:cNvPr id="0" name=""/>
        <dsp:cNvSpPr/>
      </dsp:nvSpPr>
      <dsp:spPr>
        <a:xfrm>
          <a:off x="3824367" y="2165129"/>
          <a:ext cx="1365845" cy="10884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Extract all column/variable names from the HTML table header</a:t>
          </a:r>
        </a:p>
      </dsp:txBody>
      <dsp:txXfrm>
        <a:off x="3856245" y="2197007"/>
        <a:ext cx="1302089" cy="1024652"/>
      </dsp:txXfrm>
    </dsp:sp>
    <dsp:sp modelId="{8770804D-7911-44C3-9254-DA5EAAF2ADE3}">
      <dsp:nvSpPr>
        <dsp:cNvPr id="0" name=""/>
        <dsp:cNvSpPr/>
      </dsp:nvSpPr>
      <dsp:spPr>
        <a:xfrm rot="5582155">
          <a:off x="4339429" y="3328748"/>
          <a:ext cx="252053" cy="3387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379239" y="3358739"/>
        <a:ext cx="176437" cy="203237"/>
      </dsp:txXfrm>
    </dsp:sp>
    <dsp:sp modelId="{A3B4AA79-EB44-4155-9DAE-223F57D30470}">
      <dsp:nvSpPr>
        <dsp:cNvPr id="0" name=""/>
        <dsp:cNvSpPr/>
      </dsp:nvSpPr>
      <dsp:spPr>
        <a:xfrm>
          <a:off x="3741454" y="3728442"/>
          <a:ext cx="1365845" cy="10884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a data frame by parsing the launch HTML tables</a:t>
          </a:r>
        </a:p>
      </dsp:txBody>
      <dsp:txXfrm>
        <a:off x="3773332" y="3760320"/>
        <a:ext cx="1302089" cy="1024652"/>
      </dsp:txXfrm>
    </dsp:sp>
    <dsp:sp modelId="{6365362B-9CD8-43D6-ABCE-7DDFAAECB298}">
      <dsp:nvSpPr>
        <dsp:cNvPr id="0" name=""/>
        <dsp:cNvSpPr/>
      </dsp:nvSpPr>
      <dsp:spPr>
        <a:xfrm rot="10780889">
          <a:off x="3354548" y="4108498"/>
          <a:ext cx="262900" cy="3387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433417" y="4176025"/>
        <a:ext cx="184030" cy="203237"/>
      </dsp:txXfrm>
    </dsp:sp>
    <dsp:sp modelId="{843F97CE-BE0B-4052-B8E4-47E35047382D}">
      <dsp:nvSpPr>
        <dsp:cNvPr id="0" name=""/>
        <dsp:cNvSpPr/>
      </dsp:nvSpPr>
      <dsp:spPr>
        <a:xfrm>
          <a:off x="1879578" y="3738793"/>
          <a:ext cx="1365845" cy="10884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Fill up a dictionary with launch records extracted from table rows</a:t>
          </a:r>
        </a:p>
      </dsp:txBody>
      <dsp:txXfrm>
        <a:off x="1911456" y="3770671"/>
        <a:ext cx="1302089" cy="1024652"/>
      </dsp:txXfrm>
    </dsp:sp>
    <dsp:sp modelId="{BA733CCC-EB53-4B72-9BF2-10A9DB3703CC}">
      <dsp:nvSpPr>
        <dsp:cNvPr id="0" name=""/>
        <dsp:cNvSpPr/>
      </dsp:nvSpPr>
      <dsp:spPr>
        <a:xfrm rot="10781069">
          <a:off x="1478864" y="4118850"/>
          <a:ext cx="272282" cy="3387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560548" y="4186371"/>
        <a:ext cx="190597" cy="203237"/>
      </dsp:txXfrm>
    </dsp:sp>
    <dsp:sp modelId="{09F2AA6A-4F36-4B36-921F-AC7D9E048C49}">
      <dsp:nvSpPr>
        <dsp:cNvPr id="0" name=""/>
        <dsp:cNvSpPr/>
      </dsp:nvSpPr>
      <dsp:spPr>
        <a:xfrm>
          <a:off x="0" y="3749144"/>
          <a:ext cx="1365845" cy="10884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a </a:t>
          </a:r>
          <a:r>
            <a:rPr lang="en-US" sz="1300" kern="1200" dirty="0" err="1"/>
            <a:t>dataframe</a:t>
          </a:r>
          <a:r>
            <a:rPr lang="en-US" sz="1300" kern="1200" dirty="0"/>
            <a:t> from the dictionary</a:t>
          </a:r>
        </a:p>
      </dsp:txBody>
      <dsp:txXfrm>
        <a:off x="31878" y="3781022"/>
        <a:ext cx="1302089" cy="10246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ECF866-17BA-4448-BE96-B3941AFE4B97}">
      <dsp:nvSpPr>
        <dsp:cNvPr id="0" name=""/>
        <dsp:cNvSpPr/>
      </dsp:nvSpPr>
      <dsp:spPr>
        <a:xfrm>
          <a:off x="3571" y="1829731"/>
          <a:ext cx="1561703" cy="175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the number of launches on each site</a:t>
          </a:r>
        </a:p>
      </dsp:txBody>
      <dsp:txXfrm>
        <a:off x="49312" y="1875472"/>
        <a:ext cx="1470221" cy="1667721"/>
      </dsp:txXfrm>
    </dsp:sp>
    <dsp:sp modelId="{9E96F2D5-AC8C-4629-AD7B-FF07B1B59D19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721445" y="2593142"/>
        <a:ext cx="231757" cy="232382"/>
      </dsp:txXfrm>
    </dsp:sp>
    <dsp:sp modelId="{5455E984-28F9-4868-BF34-E0EDFE97188B}">
      <dsp:nvSpPr>
        <dsp:cNvPr id="0" name=""/>
        <dsp:cNvSpPr/>
      </dsp:nvSpPr>
      <dsp:spPr>
        <a:xfrm>
          <a:off x="2189956" y="1829731"/>
          <a:ext cx="1561703" cy="175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the number and occurrence of each orbit</a:t>
          </a:r>
        </a:p>
      </dsp:txBody>
      <dsp:txXfrm>
        <a:off x="2235697" y="1875472"/>
        <a:ext cx="1470221" cy="1667721"/>
      </dsp:txXfrm>
    </dsp:sp>
    <dsp:sp modelId="{A51CE0EB-6376-442A-9CC4-245ADB263673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907829" y="2593142"/>
        <a:ext cx="231757" cy="232382"/>
      </dsp:txXfrm>
    </dsp:sp>
    <dsp:sp modelId="{AE2A99B7-5D9E-48FD-B2B7-A9C0909E17AD}">
      <dsp:nvSpPr>
        <dsp:cNvPr id="0" name=""/>
        <dsp:cNvSpPr/>
      </dsp:nvSpPr>
      <dsp:spPr>
        <a:xfrm>
          <a:off x="4376340" y="1829731"/>
          <a:ext cx="1561703" cy="175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the number and occurrence of mission outcome per orbit type</a:t>
          </a:r>
        </a:p>
      </dsp:txBody>
      <dsp:txXfrm>
        <a:off x="4422081" y="1875472"/>
        <a:ext cx="1470221" cy="1667721"/>
      </dsp:txXfrm>
    </dsp:sp>
    <dsp:sp modelId="{AB4C79E1-0AA1-4CD6-B99D-E8B2D2BD60C6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094214" y="2593142"/>
        <a:ext cx="231757" cy="232382"/>
      </dsp:txXfrm>
    </dsp:sp>
    <dsp:sp modelId="{E4A88632-D09A-4EF6-A738-9901D3849E29}">
      <dsp:nvSpPr>
        <dsp:cNvPr id="0" name=""/>
        <dsp:cNvSpPr/>
      </dsp:nvSpPr>
      <dsp:spPr>
        <a:xfrm>
          <a:off x="6562724" y="1829731"/>
          <a:ext cx="1561703" cy="175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a landing outcome label from Outcome column</a:t>
          </a:r>
        </a:p>
      </dsp:txBody>
      <dsp:txXfrm>
        <a:off x="6608465" y="1875472"/>
        <a:ext cx="1470221" cy="16677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1327D-7587-4148-A61D-17E8EC3B5F37}">
      <dsp:nvSpPr>
        <dsp:cNvPr id="0" name=""/>
        <dsp:cNvSpPr/>
      </dsp:nvSpPr>
      <dsp:spPr>
        <a:xfrm>
          <a:off x="2282" y="2263226"/>
          <a:ext cx="864195" cy="892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Create a </a:t>
          </a:r>
          <a:r>
            <a:rPr lang="en-US" sz="900" kern="1200" dirty="0" err="1"/>
            <a:t>Numpy</a:t>
          </a:r>
          <a:r>
            <a:rPr lang="en-US" sz="900" kern="1200" dirty="0"/>
            <a:t> </a:t>
          </a:r>
          <a:r>
            <a:rPr lang="en-US" sz="900" kern="1200" dirty="0" err="1"/>
            <a:t>arry</a:t>
          </a:r>
          <a:r>
            <a:rPr lang="en-US" sz="900" kern="1200" dirty="0"/>
            <a:t> from the column Class in data</a:t>
          </a:r>
        </a:p>
      </dsp:txBody>
      <dsp:txXfrm>
        <a:off x="27593" y="2288537"/>
        <a:ext cx="813573" cy="841592"/>
      </dsp:txXfrm>
    </dsp:sp>
    <dsp:sp modelId="{FA4AC115-703C-4D06-9D32-D87763189413}">
      <dsp:nvSpPr>
        <dsp:cNvPr id="0" name=""/>
        <dsp:cNvSpPr/>
      </dsp:nvSpPr>
      <dsp:spPr>
        <a:xfrm>
          <a:off x="952896" y="2602173"/>
          <a:ext cx="183209" cy="2143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952896" y="2645037"/>
        <a:ext cx="128246" cy="128592"/>
      </dsp:txXfrm>
    </dsp:sp>
    <dsp:sp modelId="{E5C2BA65-8916-462E-9D8A-57123F004001}">
      <dsp:nvSpPr>
        <dsp:cNvPr id="0" name=""/>
        <dsp:cNvSpPr/>
      </dsp:nvSpPr>
      <dsp:spPr>
        <a:xfrm>
          <a:off x="1212155" y="2263226"/>
          <a:ext cx="864195" cy="892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Standardize the data in X. Use the function </a:t>
          </a:r>
          <a:r>
            <a:rPr lang="en-US" sz="900" kern="1200" dirty="0" err="1"/>
            <a:t>train_test_split</a:t>
          </a:r>
          <a:r>
            <a:rPr lang="en-US" sz="900" kern="1200" dirty="0"/>
            <a:t> to split the data X and Y</a:t>
          </a:r>
        </a:p>
      </dsp:txBody>
      <dsp:txXfrm>
        <a:off x="1237466" y="2288537"/>
        <a:ext cx="813573" cy="841592"/>
      </dsp:txXfrm>
    </dsp:sp>
    <dsp:sp modelId="{32152825-4A96-4B11-BD63-53CEB253A47D}">
      <dsp:nvSpPr>
        <dsp:cNvPr id="0" name=""/>
        <dsp:cNvSpPr/>
      </dsp:nvSpPr>
      <dsp:spPr>
        <a:xfrm>
          <a:off x="2162770" y="2602173"/>
          <a:ext cx="183209" cy="2143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162770" y="2645037"/>
        <a:ext cx="128246" cy="128592"/>
      </dsp:txXfrm>
    </dsp:sp>
    <dsp:sp modelId="{BF981BAC-547B-4FE1-A232-856C82D0E287}">
      <dsp:nvSpPr>
        <dsp:cNvPr id="0" name=""/>
        <dsp:cNvSpPr/>
      </dsp:nvSpPr>
      <dsp:spPr>
        <a:xfrm>
          <a:off x="2422028" y="2263226"/>
          <a:ext cx="864195" cy="892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Create logistic regression object, train and test</a:t>
          </a:r>
        </a:p>
      </dsp:txBody>
      <dsp:txXfrm>
        <a:off x="2447339" y="2288537"/>
        <a:ext cx="813573" cy="841592"/>
      </dsp:txXfrm>
    </dsp:sp>
    <dsp:sp modelId="{A3724CAC-7D32-4A71-B05B-3E20D3EB7D17}">
      <dsp:nvSpPr>
        <dsp:cNvPr id="0" name=""/>
        <dsp:cNvSpPr/>
      </dsp:nvSpPr>
      <dsp:spPr>
        <a:xfrm>
          <a:off x="3372643" y="2602173"/>
          <a:ext cx="183209" cy="2143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372643" y="2645037"/>
        <a:ext cx="128246" cy="128592"/>
      </dsp:txXfrm>
    </dsp:sp>
    <dsp:sp modelId="{9E5117F5-BE7C-4BB5-804D-ED22A8B0CA70}">
      <dsp:nvSpPr>
        <dsp:cNvPr id="0" name=""/>
        <dsp:cNvSpPr/>
      </dsp:nvSpPr>
      <dsp:spPr>
        <a:xfrm>
          <a:off x="3631902" y="2263226"/>
          <a:ext cx="864195" cy="892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Create support vector machine object, train and test</a:t>
          </a:r>
        </a:p>
      </dsp:txBody>
      <dsp:txXfrm>
        <a:off x="3657213" y="2288537"/>
        <a:ext cx="813573" cy="841592"/>
      </dsp:txXfrm>
    </dsp:sp>
    <dsp:sp modelId="{BADEDEE1-C209-4296-8F07-75BF03599F2F}">
      <dsp:nvSpPr>
        <dsp:cNvPr id="0" name=""/>
        <dsp:cNvSpPr/>
      </dsp:nvSpPr>
      <dsp:spPr>
        <a:xfrm>
          <a:off x="4582517" y="2602173"/>
          <a:ext cx="183209" cy="2143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4582517" y="2645037"/>
        <a:ext cx="128246" cy="128592"/>
      </dsp:txXfrm>
    </dsp:sp>
    <dsp:sp modelId="{B9C73BF0-23E0-4585-9D7E-35CDA384BF3C}">
      <dsp:nvSpPr>
        <dsp:cNvPr id="0" name=""/>
        <dsp:cNvSpPr/>
      </dsp:nvSpPr>
      <dsp:spPr>
        <a:xfrm>
          <a:off x="4841775" y="2263226"/>
          <a:ext cx="864195" cy="892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Create decision tree </a:t>
          </a:r>
          <a:r>
            <a:rPr lang="en-US" sz="900" kern="1200" dirty="0" err="1"/>
            <a:t>classifer</a:t>
          </a:r>
          <a:r>
            <a:rPr lang="en-US" sz="900" kern="1200" dirty="0"/>
            <a:t> object, train and test</a:t>
          </a:r>
        </a:p>
      </dsp:txBody>
      <dsp:txXfrm>
        <a:off x="4867086" y="2288537"/>
        <a:ext cx="813573" cy="841592"/>
      </dsp:txXfrm>
    </dsp:sp>
    <dsp:sp modelId="{3D4D2AB0-E667-4641-A734-EB4BE497C219}">
      <dsp:nvSpPr>
        <dsp:cNvPr id="0" name=""/>
        <dsp:cNvSpPr/>
      </dsp:nvSpPr>
      <dsp:spPr>
        <a:xfrm>
          <a:off x="5792390" y="2602173"/>
          <a:ext cx="183209" cy="2143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792390" y="2645037"/>
        <a:ext cx="128246" cy="128592"/>
      </dsp:txXfrm>
    </dsp:sp>
    <dsp:sp modelId="{0E232090-0FDF-45F9-8D10-0856135DB29C}">
      <dsp:nvSpPr>
        <dsp:cNvPr id="0" name=""/>
        <dsp:cNvSpPr/>
      </dsp:nvSpPr>
      <dsp:spPr>
        <a:xfrm>
          <a:off x="6051649" y="2263226"/>
          <a:ext cx="864195" cy="892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Create k nearest neighbors object, train and test</a:t>
          </a:r>
        </a:p>
      </dsp:txBody>
      <dsp:txXfrm>
        <a:off x="6076960" y="2288537"/>
        <a:ext cx="813573" cy="841592"/>
      </dsp:txXfrm>
    </dsp:sp>
    <dsp:sp modelId="{E4EA8CEF-E67E-471A-9855-B3EF83F38499}">
      <dsp:nvSpPr>
        <dsp:cNvPr id="0" name=""/>
        <dsp:cNvSpPr/>
      </dsp:nvSpPr>
      <dsp:spPr>
        <a:xfrm>
          <a:off x="7002264" y="2602173"/>
          <a:ext cx="183209" cy="2143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7002264" y="2645037"/>
        <a:ext cx="128246" cy="128592"/>
      </dsp:txXfrm>
    </dsp:sp>
    <dsp:sp modelId="{6D438F01-7854-4C16-BBB4-F4C8CB01C53B}">
      <dsp:nvSpPr>
        <dsp:cNvPr id="0" name=""/>
        <dsp:cNvSpPr/>
      </dsp:nvSpPr>
      <dsp:spPr>
        <a:xfrm>
          <a:off x="7261522" y="2263226"/>
          <a:ext cx="864195" cy="892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Find maximum accuracy to determine which method performs best</a:t>
          </a:r>
        </a:p>
      </dsp:txBody>
      <dsp:txXfrm>
        <a:off x="7286833" y="2288537"/>
        <a:ext cx="813573" cy="8415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iamervin7/Data-Science-Capstone/blob/main/EDA%20with%20visualization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iamervin7/Data-Science-Capstone/blob/main/Interactive%20Visual%20Analytics%20with%20Folium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iamervin7/Data-Science-Capstone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williamervin7/Data-Science-Capstone/blob/main/Machine%20Learning%20Prediction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williamervin7/Data-Science-Capstone/blob/main/Collection%20API%20Lab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williamervin7/Data-Science-Capstone/blob/main/Web%20Scrap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williamervin7/Data-Science-Capstone/blob/main/Data%20Wrangling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William Ervin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December 19, 2020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charts used on the data were scatter plots, bar chart and line chart.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 were used to visualize the relationships between: Flight number vs Pay load Mass, Flight number vs Launch Site, Pay Load vs Launch Site, Flight number vs Orbit type and Pay load vs Orbit type.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was used to visualize the relationship between success rate of each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was used to visualize the launch success yearly trend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of completed EDA with data visualization notebook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marked all the launch sites on a map with circles.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 site had both success and failed launches, so we enhanced the map by adding launch outcomes for each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Red Markers for unsuccess and green markers for successful launches.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also calculated the distance between a launch site to its proximities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Railways, Highways, coast lines and other cites.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of completed interactive map with Folium map.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 created both a pie chart and a scatter plot.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pie chart was used to visualize the success rate of launches by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scatter plot was used to visualize the correlation between payload and success for all sites.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of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4 different classification models: Logistic regression, support vector machine, decision tree classifier and k nearest neighbor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training and testing each model it was determined that the decision tree classifier yielded the highest accuracy.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of completed predictive analysis lab.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0BDD414-94EC-45F3-800B-0E11232303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8075234"/>
              </p:ext>
            </p:extLst>
          </p:nvPr>
        </p:nvGraphicFramePr>
        <p:xfrm>
          <a:off x="1670051" y="228652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/>
              <a:t>We see that the different launch sites have different success rates. CCAFS LC-40, has a success rate of 60% while KSC LC-39-A and VAFB SLC 4E has a success rate of 77%.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C447DC-3744-4255-B2A9-8D84FEAD9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429285"/>
            <a:ext cx="11164824" cy="209340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17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b="0" i="0">
                <a:effectLst/>
              </a:rPr>
              <a:t>Now if you observe Payload Vs. Launch Site scatter point chart you will find for the VAFB-SLC launch site there are no rockets launched for heavy payload mass(greater than 10000).</a:t>
            </a:r>
            <a:endParaRPr lang="en-US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8CE933-1D3D-47CD-BD53-B79E273DB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345550"/>
            <a:ext cx="11164824" cy="22608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ES-L1, GEO, HEO and SS0 orbits all have the highest success rates. </a:t>
            </a:r>
          </a:p>
          <a:p>
            <a:pPr>
              <a:spcBef>
                <a:spcPts val="1400"/>
              </a:spcBef>
            </a:pP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031235-7DD8-4B18-AB0D-D239013EB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105" y="2734056"/>
            <a:ext cx="5574182" cy="348386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b="0" i="0">
                <a:effectLst/>
              </a:rPr>
              <a:t>You should see that in the LEO orbit the Success appears related to the number of flights; on the other hand, there seems to be no relationship between flight number when in GTO orbit.</a:t>
            </a:r>
            <a:endParaRPr lang="en-US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22725-F9CF-43F1-BB21-ADDDE6C88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359505"/>
            <a:ext cx="11164824" cy="223296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0" i="0">
                <a:effectLst/>
              </a:rPr>
              <a:t>With heavy payloads the successful landing or positive landing rate are more for Polar,LEO and ISS.</a:t>
            </a:r>
          </a:p>
          <a:p>
            <a:r>
              <a:rPr lang="en-US" sz="1800" b="0" i="0">
                <a:effectLst/>
              </a:rPr>
              <a:t>However for GTO we cannot distinguish this well as both positive landing rate and negative landing(unsuccessful mission) are both there here.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FB511-90B8-4E1C-936B-63021C5F7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373462"/>
            <a:ext cx="11164824" cy="22050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Y</a:t>
            </a:r>
            <a:r>
              <a:rPr lang="en-US" sz="1800" b="0" i="0" dirty="0">
                <a:effectLst/>
              </a:rPr>
              <a:t>ou can observe that the success rate since 2013 kept increasing till 2020</a:t>
            </a:r>
          </a:p>
          <a:p>
            <a:pPr marL="0" indent="0">
              <a:spcBef>
                <a:spcPts val="1400"/>
              </a:spcBef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0FBC69-BA67-4E5C-9D4A-B1466B130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224" y="2734056"/>
            <a:ext cx="5529943" cy="348386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was used to find the Site Names: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39512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FACA48-D8AC-4F5C-BCD0-B71A2B704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89" y="2342127"/>
            <a:ext cx="1634536" cy="251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2200" i="0" dirty="0">
                <a:effectLst/>
                <a:latin typeface="Abadi" panose="020B0604020104020204" pitchFamily="34" charset="0"/>
              </a:rPr>
              <a:t> The total payload mass carried by boosters launched by NASA (CRS) is 619967kg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v1.1is 6138kg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landing outcome on ground pad was on 2010-06-04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5C74F4-8C5B-47C2-8433-541D8CE8A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775" y="2731709"/>
            <a:ext cx="2364154" cy="292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number of successful outcomes is 100 and the total number of failure mission outcomes is 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54128" y="1627697"/>
            <a:ext cx="6637285" cy="308717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CRISP-DM methodology process we were able to: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Understand the Data from SpaceX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Prepare the data by cleaning 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models with the clean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 the models with the clean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the models to evaluate the data from SpaceX to determine which launching site had the highest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223E2D-CEBC-4CAE-A6E6-A1D93CFCE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363" y="2259972"/>
            <a:ext cx="1466145" cy="406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landing outcomes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7B7B5-ABA1-48E6-9B99-C4B0B376F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887" y="2824128"/>
            <a:ext cx="3625297" cy="152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7C7170-25B3-4323-B6A3-F88D7AD23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975" y="3142247"/>
            <a:ext cx="4242521" cy="242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Sites Map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endParaRPr lang="en-US" sz="1800" dirty="0"/>
          </a:p>
          <a:p>
            <a:pPr>
              <a:spcBef>
                <a:spcPts val="1400"/>
              </a:spcBef>
            </a:pPr>
            <a:r>
              <a:rPr lang="en-US" sz="1800" dirty="0"/>
              <a:t>Below is a map of the launch Sites on a Folium map using the data frame launch sites.</a:t>
            </a:r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667FD6-BADD-46CA-8C68-569EA3C32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829" y="2734056"/>
            <a:ext cx="5830733" cy="348386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34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Outcomes Map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From the color-labeled markers in the marker cluster, you can easily identify which launch sites have a relatively high success rate. </a:t>
            </a:r>
          </a:p>
          <a:p>
            <a:pPr>
              <a:spcBef>
                <a:spcPts val="1400"/>
              </a:spcBef>
            </a:pPr>
            <a:endParaRPr lang="en-US" sz="1800" dirty="0"/>
          </a:p>
          <a:p>
            <a:pPr>
              <a:spcBef>
                <a:spcPts val="1400"/>
              </a:spcBef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FB8EE-B019-49C8-A473-9DD28C175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586" y="2734056"/>
            <a:ext cx="6363220" cy="348386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35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to its proximites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This map shows the Launch site in proximity to the nearest Railway which is 1.036 km away</a:t>
            </a:r>
          </a:p>
          <a:p>
            <a:pPr>
              <a:spcBef>
                <a:spcPts val="1400"/>
              </a:spcBef>
            </a:pPr>
            <a:r>
              <a:rPr lang="en-US" sz="1800" dirty="0"/>
              <a:t>Also, the closest major city is 195 km away</a:t>
            </a:r>
          </a:p>
          <a:p>
            <a:pPr>
              <a:spcBef>
                <a:spcPts val="1400"/>
              </a:spcBef>
            </a:pPr>
            <a:endParaRPr lang="en-US" sz="1800" dirty="0"/>
          </a:p>
          <a:p>
            <a:pPr>
              <a:spcBef>
                <a:spcPts val="1400"/>
              </a:spcBef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C6414D-A553-4060-A1E6-C01955EA6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970" y="2734056"/>
            <a:ext cx="5758452" cy="348386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36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Pie Chart of launch success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This pie chart shows the success percentage of each of the launch sites. KSC LC-39A has the highest percentage of 41.7% success</a:t>
            </a:r>
          </a:p>
          <a:p>
            <a:pPr>
              <a:spcBef>
                <a:spcPts val="1400"/>
              </a:spcBef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FD5D3-8F27-4830-8FFC-9F6BC01A8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23" y="2734056"/>
            <a:ext cx="10637746" cy="348386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38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Highest launch success ratio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/>
              <a:t>When measuring success vs failure. KSC LC-39A has a success rate of 76.9% and a failure rate of 23.1%</a:t>
            </a:r>
          </a:p>
          <a:p>
            <a:endParaRPr lang="en-US" sz="18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39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B761E-9027-4BD2-B784-A8352DF6C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3" y="2496643"/>
            <a:ext cx="12087224" cy="385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54641"/>
            <a:ext cx="5660840" cy="25506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send manned missions to space, send spacecraft to the International Space Station and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Starlink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 launches are relatively inexpensive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can reuse the first stage allowing them to save money.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we can determine if the first stage will land, we can determine the cost of a launch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want to determine the price of each launch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Also determine if the first stage will land successfully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 Launch Outcome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These two charts show the success rate with different payload ranges. When the range is from 0-10,000kg Booster version v1.1 has the highest success. </a:t>
            </a:r>
          </a:p>
          <a:p>
            <a:pPr>
              <a:spcBef>
                <a:spcPts val="1400"/>
              </a:spcBef>
            </a:pPr>
            <a:r>
              <a:rPr lang="en-US" sz="1800" dirty="0"/>
              <a:t>However, when the payload range is from 2500-7500kg booster version FT has the highest success. </a:t>
            </a:r>
          </a:p>
          <a:p>
            <a:pPr>
              <a:spcBef>
                <a:spcPts val="1400"/>
              </a:spcBef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FD721-E20A-44A8-B2DE-B26F94277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600" y="2590755"/>
            <a:ext cx="6912180" cy="1883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6CF94-BC3C-4A46-AD70-059AD48F8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00" y="4601741"/>
            <a:ext cx="7069342" cy="192639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40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/>
              <a:t>Visualizing the accuracy of all the classification models we can see that the tree model has the highest accuracy.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985691-8A82-44AC-9A24-A535348ED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2734056"/>
            <a:ext cx="6864438" cy="38269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42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The confusion matrix shows a total of 18 total test samples. Of the 18 test samples 12 of them landed. </a:t>
            </a:r>
          </a:p>
          <a:p>
            <a:pPr>
              <a:spcBef>
                <a:spcPts val="1400"/>
              </a:spcBef>
            </a:pPr>
            <a:r>
              <a:rPr lang="en-US" sz="1800" dirty="0"/>
              <a:t>With a small sample size, the confusion matrix for all the models was the same.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515C40-690E-47D3-A49A-3DB077113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997" y="2734056"/>
            <a:ext cx="5486398" cy="34838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43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115568" y="2481943"/>
            <a:ext cx="10168128" cy="369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/>
              <a:t>After the analysis we have determined that the payload is the most important factor in determining the success rate. </a:t>
            </a:r>
          </a:p>
          <a:p>
            <a:pPr>
              <a:spcBef>
                <a:spcPts val="1400"/>
              </a:spcBef>
            </a:pPr>
            <a:r>
              <a:rPr lang="en-US" sz="2200" dirty="0"/>
              <a:t>Knowing the payload lets us know which booster version will have the highest success rate.</a:t>
            </a:r>
          </a:p>
          <a:p>
            <a:pPr>
              <a:spcBef>
                <a:spcPts val="1400"/>
              </a:spcBef>
            </a:pPr>
            <a:r>
              <a:rPr lang="en-US" sz="2200" dirty="0"/>
              <a:t>There higher success rate brings down SpaceX’s overall cost per launch because they can reuse their first stage.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44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 was collected with the SpaceX REST API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Convert outcomes to Classes y: 0 for bad outcome, 1 for good outcome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38052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Functions were created to help us use the API to extract information using identification numbers in the launch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all the data was collected using the GET request the data needed to be filtered to only contain Falcon 9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missing values in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of the completed SpaceX API calls notebook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E11B335-0075-49A7-996D-727E5267D7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7529997"/>
              </p:ext>
            </p:extLst>
          </p:nvPr>
        </p:nvGraphicFramePr>
        <p:xfrm>
          <a:off x="6862761" y="1829593"/>
          <a:ext cx="7586663" cy="4132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87526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of completed web scraping notebook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web scraping we requested the Falcon9 launch data. Extracted the data and put it into a data frame.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9BA4CA-BC90-4649-9C82-5CC1DD9C8F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0583092"/>
              </p:ext>
            </p:extLst>
          </p:nvPr>
        </p:nvGraphicFramePr>
        <p:xfrm>
          <a:off x="4622990" y="-472175"/>
          <a:ext cx="1092676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9264" y="3578226"/>
            <a:ext cx="4583039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several different cases where the booster did not land successfully. We needed to convert those outcomes into Training labels 1 for success and 0 for unsuccessful. 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of completed data wrangling related notebooks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9DBD0C5-939E-4777-A507-DD6327C94B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2796485"/>
              </p:ext>
            </p:extLst>
          </p:nvPr>
        </p:nvGraphicFramePr>
        <p:xfrm>
          <a:off x="2032000" y="-39952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purl.org/dc/terms/"/>
    <ds:schemaRef ds:uri="155be751-a274-42e8-93fb-f39d3b9bccc8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f80a141d-92ca-4d3d-9308-f7e7b1d44ce8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2064</TotalTime>
  <Words>1644</Words>
  <Application>Microsoft Office PowerPoint</Application>
  <PresentationFormat>Widescreen</PresentationFormat>
  <Paragraphs>199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 </cp:lastModifiedBy>
  <cp:revision>219</cp:revision>
  <dcterms:created xsi:type="dcterms:W3CDTF">2021-04-29T18:58:34Z</dcterms:created>
  <dcterms:modified xsi:type="dcterms:W3CDTF">2021-12-21T02:41:17Z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